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2194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58"/>
  </p:normalViewPr>
  <p:slideViewPr>
    <p:cSldViewPr snapToGrid="0">
      <p:cViewPr varScale="1">
        <p:scale>
          <a:sx n="54" d="100"/>
          <a:sy n="54" d="100"/>
        </p:scale>
        <p:origin x="265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5860" b="0" strike="noStrike" spc="-1">
                <a:solidFill>
                  <a:srgbClr val="000000"/>
                </a:solidFill>
                <a:latin typeface="Arial"/>
              </a:rPr>
              <a:t>Click to move the slide</a:t>
            </a:r>
          </a:p>
        </p:txBody>
      </p:sp>
      <p:sp>
        <p:nvSpPr>
          <p:cNvPr id="42"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43"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44"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45"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46"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924770EC-B5C9-452E-86AE-6AAC76C5DAD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noRot="1" noChangeAspect="1"/>
          </p:cNvSpPr>
          <p:nvPr>
            <p:ph type="sldImg"/>
          </p:nvPr>
        </p:nvSpPr>
        <p:spPr>
          <a:xfrm>
            <a:off x="0" y="685800"/>
            <a:ext cx="6858000" cy="3429000"/>
          </a:xfrm>
          <a:prstGeom prst="rect">
            <a:avLst/>
          </a:prstGeom>
        </p:spPr>
      </p:sp>
      <p:sp>
        <p:nvSpPr>
          <p:cNvPr id="61" name="PlaceHolder 2"/>
          <p:cNvSpPr>
            <a:spLocks noGrp="1"/>
          </p:cNvSpPr>
          <p:nvPr>
            <p:ph type="body"/>
          </p:nvPr>
        </p:nvSpPr>
        <p:spPr>
          <a:xfrm>
            <a:off x="685800" y="4343400"/>
            <a:ext cx="5486040" cy="4114440"/>
          </a:xfrm>
          <a:prstGeom prst="rect">
            <a:avLst/>
          </a:prstGeom>
        </p:spPr>
        <p:txBody>
          <a:bodyPr>
            <a:noAutofit/>
          </a:bodyPr>
          <a:lstStyle/>
          <a:p>
            <a:endParaRPr lang="en-US" sz="2000" b="0" strike="noStrike" spc="-1" dirty="0">
              <a:latin typeface="Arial"/>
            </a:endParaRPr>
          </a:p>
        </p:txBody>
      </p:sp>
      <p:sp>
        <p:nvSpPr>
          <p:cNvPr id="62"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170D6E0E-BCF7-48F4-8CE7-CBC3B6DB5F15}" type="slidenum">
              <a:rPr lang="en-US" sz="1200" b="0" strike="noStrike" spc="-1">
                <a:solidFill>
                  <a:srgbClr val="000000"/>
                </a:solidFill>
                <a:latin typeface="Arial"/>
                <a:ea typeface="MS PGothic"/>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27" name="PlaceHolder 2"/>
          <p:cNvSpPr>
            <a:spLocks noGrp="1"/>
          </p:cNvSpPr>
          <p:nvPr>
            <p:ph type="body"/>
          </p:nvPr>
        </p:nvSpPr>
        <p:spPr>
          <a:xfrm>
            <a:off x="380880" y="3135240"/>
            <a:ext cx="1370052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28" name="PlaceHolder 3"/>
          <p:cNvSpPr>
            <a:spLocks noGrp="1"/>
          </p:cNvSpPr>
          <p:nvPr>
            <p:ph type="body"/>
          </p:nvPr>
        </p:nvSpPr>
        <p:spPr>
          <a:xfrm>
            <a:off x="380880" y="12641760"/>
            <a:ext cx="1370052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30" name="PlaceHolder 2"/>
          <p:cNvSpPr>
            <a:spLocks noGrp="1"/>
          </p:cNvSpPr>
          <p:nvPr>
            <p:ph type="body"/>
          </p:nvPr>
        </p:nvSpPr>
        <p:spPr>
          <a:xfrm>
            <a:off x="380880" y="313524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1" name="PlaceHolder 3"/>
          <p:cNvSpPr>
            <a:spLocks noGrp="1"/>
          </p:cNvSpPr>
          <p:nvPr>
            <p:ph type="body"/>
          </p:nvPr>
        </p:nvSpPr>
        <p:spPr>
          <a:xfrm>
            <a:off x="7401240" y="313524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2" name="PlaceHolder 4"/>
          <p:cNvSpPr>
            <a:spLocks noGrp="1"/>
          </p:cNvSpPr>
          <p:nvPr>
            <p:ph type="body"/>
          </p:nvPr>
        </p:nvSpPr>
        <p:spPr>
          <a:xfrm>
            <a:off x="380880" y="1264176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3" name="PlaceHolder 5"/>
          <p:cNvSpPr>
            <a:spLocks noGrp="1"/>
          </p:cNvSpPr>
          <p:nvPr>
            <p:ph type="body"/>
          </p:nvPr>
        </p:nvSpPr>
        <p:spPr>
          <a:xfrm>
            <a:off x="7401240" y="1264176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35" name="PlaceHolder 2"/>
          <p:cNvSpPr>
            <a:spLocks noGrp="1"/>
          </p:cNvSpPr>
          <p:nvPr>
            <p:ph type="body"/>
          </p:nvPr>
        </p:nvSpPr>
        <p:spPr>
          <a:xfrm>
            <a:off x="380880" y="3135240"/>
            <a:ext cx="441144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6" name="PlaceHolder 3"/>
          <p:cNvSpPr>
            <a:spLocks noGrp="1"/>
          </p:cNvSpPr>
          <p:nvPr>
            <p:ph type="body"/>
          </p:nvPr>
        </p:nvSpPr>
        <p:spPr>
          <a:xfrm>
            <a:off x="5013360" y="3135240"/>
            <a:ext cx="441144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7" name="PlaceHolder 4"/>
          <p:cNvSpPr>
            <a:spLocks noGrp="1"/>
          </p:cNvSpPr>
          <p:nvPr>
            <p:ph type="body"/>
          </p:nvPr>
        </p:nvSpPr>
        <p:spPr>
          <a:xfrm>
            <a:off x="9645840" y="3135240"/>
            <a:ext cx="441144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8" name="PlaceHolder 5"/>
          <p:cNvSpPr>
            <a:spLocks noGrp="1"/>
          </p:cNvSpPr>
          <p:nvPr>
            <p:ph type="body"/>
          </p:nvPr>
        </p:nvSpPr>
        <p:spPr>
          <a:xfrm>
            <a:off x="380880" y="12641760"/>
            <a:ext cx="441144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39" name="PlaceHolder 6"/>
          <p:cNvSpPr>
            <a:spLocks noGrp="1"/>
          </p:cNvSpPr>
          <p:nvPr>
            <p:ph type="body"/>
          </p:nvPr>
        </p:nvSpPr>
        <p:spPr>
          <a:xfrm>
            <a:off x="5013360" y="12641760"/>
            <a:ext cx="441144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40" name="PlaceHolder 7"/>
          <p:cNvSpPr>
            <a:spLocks noGrp="1"/>
          </p:cNvSpPr>
          <p:nvPr>
            <p:ph type="body"/>
          </p:nvPr>
        </p:nvSpPr>
        <p:spPr>
          <a:xfrm>
            <a:off x="9645840" y="12641760"/>
            <a:ext cx="441144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6" name="PlaceHolder 2"/>
          <p:cNvSpPr>
            <a:spLocks noGrp="1"/>
          </p:cNvSpPr>
          <p:nvPr>
            <p:ph type="subTitle"/>
          </p:nvPr>
        </p:nvSpPr>
        <p:spPr>
          <a:xfrm>
            <a:off x="380880" y="3135240"/>
            <a:ext cx="13700520" cy="18200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8" name="PlaceHolder 2"/>
          <p:cNvSpPr>
            <a:spLocks noGrp="1"/>
          </p:cNvSpPr>
          <p:nvPr>
            <p:ph type="body"/>
          </p:nvPr>
        </p:nvSpPr>
        <p:spPr>
          <a:xfrm>
            <a:off x="380880" y="3135240"/>
            <a:ext cx="13700520" cy="1820052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10" name="PlaceHolder 2"/>
          <p:cNvSpPr>
            <a:spLocks noGrp="1"/>
          </p:cNvSpPr>
          <p:nvPr>
            <p:ph type="body"/>
          </p:nvPr>
        </p:nvSpPr>
        <p:spPr>
          <a:xfrm>
            <a:off x="380880" y="3135240"/>
            <a:ext cx="6685560" cy="1820052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11" name="PlaceHolder 3"/>
          <p:cNvSpPr>
            <a:spLocks noGrp="1"/>
          </p:cNvSpPr>
          <p:nvPr>
            <p:ph type="body"/>
          </p:nvPr>
        </p:nvSpPr>
        <p:spPr>
          <a:xfrm>
            <a:off x="7401240" y="3135240"/>
            <a:ext cx="6685560" cy="1820052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640280" y="410040"/>
            <a:ext cx="28128240" cy="100537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15" name="PlaceHolder 2"/>
          <p:cNvSpPr>
            <a:spLocks noGrp="1"/>
          </p:cNvSpPr>
          <p:nvPr>
            <p:ph type="body"/>
          </p:nvPr>
        </p:nvSpPr>
        <p:spPr>
          <a:xfrm>
            <a:off x="380880" y="313524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16" name="PlaceHolder 3"/>
          <p:cNvSpPr>
            <a:spLocks noGrp="1"/>
          </p:cNvSpPr>
          <p:nvPr>
            <p:ph type="body"/>
          </p:nvPr>
        </p:nvSpPr>
        <p:spPr>
          <a:xfrm>
            <a:off x="7401240" y="3135240"/>
            <a:ext cx="6685560" cy="1820052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17" name="PlaceHolder 4"/>
          <p:cNvSpPr>
            <a:spLocks noGrp="1"/>
          </p:cNvSpPr>
          <p:nvPr>
            <p:ph type="body"/>
          </p:nvPr>
        </p:nvSpPr>
        <p:spPr>
          <a:xfrm>
            <a:off x="380880" y="1264176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19" name="PlaceHolder 2"/>
          <p:cNvSpPr>
            <a:spLocks noGrp="1"/>
          </p:cNvSpPr>
          <p:nvPr>
            <p:ph type="body"/>
          </p:nvPr>
        </p:nvSpPr>
        <p:spPr>
          <a:xfrm>
            <a:off x="380880" y="3135240"/>
            <a:ext cx="6685560" cy="1820052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20" name="PlaceHolder 3"/>
          <p:cNvSpPr>
            <a:spLocks noGrp="1"/>
          </p:cNvSpPr>
          <p:nvPr>
            <p:ph type="body"/>
          </p:nvPr>
        </p:nvSpPr>
        <p:spPr>
          <a:xfrm>
            <a:off x="7401240" y="313524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21" name="PlaceHolder 4"/>
          <p:cNvSpPr>
            <a:spLocks noGrp="1"/>
          </p:cNvSpPr>
          <p:nvPr>
            <p:ph type="body"/>
          </p:nvPr>
        </p:nvSpPr>
        <p:spPr>
          <a:xfrm>
            <a:off x="7401240" y="1264176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a:endParaRPr>
          </a:p>
        </p:txBody>
      </p:sp>
      <p:sp>
        <p:nvSpPr>
          <p:cNvPr id="23" name="PlaceHolder 2"/>
          <p:cNvSpPr>
            <a:spLocks noGrp="1"/>
          </p:cNvSpPr>
          <p:nvPr>
            <p:ph type="body"/>
          </p:nvPr>
        </p:nvSpPr>
        <p:spPr>
          <a:xfrm>
            <a:off x="380880" y="313524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24" name="PlaceHolder 3"/>
          <p:cNvSpPr>
            <a:spLocks noGrp="1"/>
          </p:cNvSpPr>
          <p:nvPr>
            <p:ph type="body"/>
          </p:nvPr>
        </p:nvSpPr>
        <p:spPr>
          <a:xfrm>
            <a:off x="7401240" y="3135240"/>
            <a:ext cx="668556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
        <p:nvSpPr>
          <p:cNvPr id="25" name="PlaceHolder 4"/>
          <p:cNvSpPr>
            <a:spLocks noGrp="1"/>
          </p:cNvSpPr>
          <p:nvPr>
            <p:ph type="body"/>
          </p:nvPr>
        </p:nvSpPr>
        <p:spPr>
          <a:xfrm>
            <a:off x="380880" y="12641760"/>
            <a:ext cx="13700520" cy="8681400"/>
          </a:xfrm>
          <a:prstGeom prst="rect">
            <a:avLst/>
          </a:prstGeom>
        </p:spPr>
        <p:txBody>
          <a:bodyPr lIns="0" tIns="0" rIns="0" bIns="0">
            <a:normAutofit/>
          </a:bodyPr>
          <a:lstStyle/>
          <a:p>
            <a:endParaRPr lang="en-US" sz="10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640280" y="410040"/>
            <a:ext cx="28128240" cy="2168640"/>
          </a:xfrm>
          <a:prstGeom prst="rect">
            <a:avLst/>
          </a:prstGeom>
        </p:spPr>
        <p:txBody>
          <a:bodyPr lIns="294840" tIns="147600" rIns="294840" bIns="147600" anchor="ctr">
            <a:noAutofit/>
          </a:bodyPr>
          <a:lstStyle/>
          <a:p>
            <a:pPr algn="ctr">
              <a:lnSpc>
                <a:spcPct val="100000"/>
              </a:lnSpc>
            </a:pPr>
            <a:r>
              <a:rPr lang="en-US" sz="4400" b="0" strike="noStrike" spc="-1">
                <a:solidFill>
                  <a:srgbClr val="000000"/>
                </a:solidFill>
                <a:latin typeface="Arial"/>
                <a:ea typeface="MS PGothic"/>
              </a:rPr>
              <a:t>Click to edit Master title style</a:t>
            </a:r>
            <a:endParaRPr lang="en-US" sz="4400" b="0" strike="noStrike" spc="-1">
              <a:solidFill>
                <a:srgbClr val="000000"/>
              </a:solidFill>
              <a:latin typeface="Arial"/>
            </a:endParaRPr>
          </a:p>
        </p:txBody>
      </p:sp>
      <p:sp>
        <p:nvSpPr>
          <p:cNvPr id="6" name="PlaceHolder 2"/>
          <p:cNvSpPr>
            <a:spLocks noGrp="1"/>
          </p:cNvSpPr>
          <p:nvPr>
            <p:ph type="body"/>
          </p:nvPr>
        </p:nvSpPr>
        <p:spPr>
          <a:xfrm>
            <a:off x="380880" y="3135240"/>
            <a:ext cx="13700520" cy="18200520"/>
          </a:xfrm>
          <a:prstGeom prst="rect">
            <a:avLst/>
          </a:prstGeom>
        </p:spPr>
        <p:txBody>
          <a:bodyPr lIns="294840" tIns="147600" rIns="294840" bIns="147600">
            <a:normAutofit/>
          </a:bodyPr>
          <a:lstStyle/>
          <a:p>
            <a:pPr marL="410400" indent="-410040">
              <a:lnSpc>
                <a:spcPct val="100000"/>
              </a:lnSpc>
              <a:spcBef>
                <a:spcPts val="581"/>
              </a:spcBef>
              <a:tabLst>
                <a:tab pos="0" algn="l"/>
              </a:tabLst>
            </a:pPr>
            <a:r>
              <a:rPr lang="en-US" sz="2900" b="0" strike="noStrike" spc="-1">
                <a:solidFill>
                  <a:srgbClr val="000000"/>
                </a:solidFill>
                <a:latin typeface="Arial"/>
                <a:ea typeface="MS PGothic"/>
              </a:rPr>
              <a:t>Click to edit Master text styles</a:t>
            </a:r>
            <a:endParaRPr lang="en-US" sz="2900" b="0" strike="noStrike" spc="-1">
              <a:solidFill>
                <a:srgbClr val="000000"/>
              </a:solidFill>
              <a:latin typeface="Calibri"/>
            </a:endParaRPr>
          </a:p>
          <a:p>
            <a:pPr marL="793080" lvl="1" indent="-655200">
              <a:lnSpc>
                <a:spcPct val="100000"/>
              </a:lnSpc>
              <a:spcBef>
                <a:spcPts val="459"/>
              </a:spcBef>
              <a:buClr>
                <a:srgbClr val="000000"/>
              </a:buClr>
              <a:buFont typeface="Wingdings" charset="2"/>
              <a:buChar char=""/>
              <a:tabLst>
                <a:tab pos="0" algn="l"/>
              </a:tabLst>
            </a:pPr>
            <a:r>
              <a:rPr lang="en-US" sz="2300" b="0" strike="noStrike" spc="-1">
                <a:solidFill>
                  <a:srgbClr val="000000"/>
                </a:solidFill>
                <a:latin typeface="Arial"/>
                <a:ea typeface="MS PGothic"/>
              </a:rPr>
              <a:t>Second level</a:t>
            </a:r>
            <a:endParaRPr lang="en-US" sz="2300" b="0" strike="noStrike" spc="-1">
              <a:solidFill>
                <a:srgbClr val="000000"/>
              </a:solidFill>
              <a:latin typeface="Calibri"/>
            </a:endParaRPr>
          </a:p>
          <a:p>
            <a:pPr marL="929520" lvl="2" indent="-546120">
              <a:lnSpc>
                <a:spcPct val="100000"/>
              </a:lnSpc>
              <a:spcBef>
                <a:spcPts val="380"/>
              </a:spcBef>
              <a:buClr>
                <a:srgbClr val="000000"/>
              </a:buClr>
              <a:buFont typeface="Arial"/>
              <a:buChar char="•"/>
              <a:tabLst>
                <a:tab pos="0" algn="l"/>
              </a:tabLst>
            </a:pPr>
            <a:r>
              <a:rPr lang="en-US" sz="1900" b="0" strike="noStrike" spc="-1">
                <a:solidFill>
                  <a:srgbClr val="000000"/>
                </a:solidFill>
                <a:latin typeface="Arial"/>
                <a:ea typeface="MS PGothic"/>
              </a:rPr>
              <a:t>Third level</a:t>
            </a:r>
            <a:endParaRPr lang="en-US" sz="1900" b="0" strike="noStrike" spc="-1">
              <a:solidFill>
                <a:srgbClr val="000000"/>
              </a:solidFill>
              <a:latin typeface="Calibri"/>
            </a:endParaRPr>
          </a:p>
          <a:p>
            <a:pPr marL="1202040" lvl="3" indent="-655200">
              <a:lnSpc>
                <a:spcPct val="100000"/>
              </a:lnSpc>
              <a:spcBef>
                <a:spcPts val="320"/>
              </a:spcBef>
              <a:buClr>
                <a:srgbClr val="000000"/>
              </a:buClr>
              <a:buFont typeface="Arial"/>
              <a:buChar char="–"/>
              <a:tabLst>
                <a:tab pos="0" algn="l"/>
              </a:tabLst>
            </a:pPr>
            <a:r>
              <a:rPr lang="en-US" sz="1600" b="0" strike="noStrike" spc="-1">
                <a:solidFill>
                  <a:srgbClr val="000000"/>
                </a:solidFill>
                <a:latin typeface="Arial"/>
                <a:ea typeface="MS PGothic"/>
              </a:rPr>
              <a:t>Fourth level</a:t>
            </a:r>
            <a:endParaRPr lang="en-US" sz="1600" b="0" strike="noStrike" spc="-1">
              <a:solidFill>
                <a:srgbClr val="000000"/>
              </a:solidFill>
              <a:latin typeface="Calibri"/>
            </a:endParaRPr>
          </a:p>
        </p:txBody>
      </p:sp>
      <p:sp>
        <p:nvSpPr>
          <p:cNvPr id="2" name="PlaceHolder 3"/>
          <p:cNvSpPr>
            <a:spLocks noGrp="1"/>
          </p:cNvSpPr>
          <p:nvPr>
            <p:ph type="body"/>
          </p:nvPr>
        </p:nvSpPr>
        <p:spPr>
          <a:xfrm>
            <a:off x="14981040" y="3135240"/>
            <a:ext cx="13700520" cy="18200520"/>
          </a:xfrm>
          <a:prstGeom prst="rect">
            <a:avLst/>
          </a:prstGeom>
        </p:spPr>
        <p:txBody>
          <a:bodyPr lIns="294840" tIns="147600" rIns="294840" bIns="147600">
            <a:normAutofit/>
          </a:bodyPr>
          <a:lstStyle/>
          <a:p>
            <a:pPr marL="410400" indent="-410040">
              <a:lnSpc>
                <a:spcPct val="100000"/>
              </a:lnSpc>
              <a:spcBef>
                <a:spcPts val="581"/>
              </a:spcBef>
              <a:tabLst>
                <a:tab pos="0" algn="l"/>
              </a:tabLst>
            </a:pPr>
            <a:r>
              <a:rPr lang="en-US" sz="2900" b="0" strike="noStrike" spc="-1">
                <a:solidFill>
                  <a:srgbClr val="000000"/>
                </a:solidFill>
                <a:latin typeface="Arial"/>
                <a:ea typeface="MS PGothic"/>
              </a:rPr>
              <a:t>Click to edit Master text styles</a:t>
            </a:r>
            <a:endParaRPr lang="en-US" sz="2900" b="0" strike="noStrike" spc="-1">
              <a:solidFill>
                <a:srgbClr val="000000"/>
              </a:solidFill>
              <a:latin typeface="Calibri"/>
            </a:endParaRPr>
          </a:p>
          <a:p>
            <a:pPr marL="793080" lvl="1" indent="-655200">
              <a:lnSpc>
                <a:spcPct val="100000"/>
              </a:lnSpc>
              <a:spcBef>
                <a:spcPts val="459"/>
              </a:spcBef>
              <a:buClr>
                <a:srgbClr val="000000"/>
              </a:buClr>
              <a:buFont typeface="Wingdings" charset="2"/>
              <a:buChar char=""/>
              <a:tabLst>
                <a:tab pos="0" algn="l"/>
              </a:tabLst>
            </a:pPr>
            <a:r>
              <a:rPr lang="en-US" sz="2300" b="0" strike="noStrike" spc="-1">
                <a:solidFill>
                  <a:srgbClr val="000000"/>
                </a:solidFill>
                <a:latin typeface="Arial"/>
                <a:ea typeface="MS PGothic"/>
              </a:rPr>
              <a:t>Second level</a:t>
            </a:r>
            <a:endParaRPr lang="en-US" sz="2300" b="0" strike="noStrike" spc="-1">
              <a:solidFill>
                <a:srgbClr val="000000"/>
              </a:solidFill>
              <a:latin typeface="Calibri"/>
            </a:endParaRPr>
          </a:p>
          <a:p>
            <a:pPr marL="929520" lvl="2" indent="-546120">
              <a:lnSpc>
                <a:spcPct val="100000"/>
              </a:lnSpc>
              <a:spcBef>
                <a:spcPts val="380"/>
              </a:spcBef>
              <a:buClr>
                <a:srgbClr val="000000"/>
              </a:buClr>
              <a:buFont typeface="Arial"/>
              <a:buChar char="•"/>
              <a:tabLst>
                <a:tab pos="0" algn="l"/>
              </a:tabLst>
            </a:pPr>
            <a:r>
              <a:rPr lang="en-US" sz="1900" b="0" strike="noStrike" spc="-1">
                <a:solidFill>
                  <a:srgbClr val="000000"/>
                </a:solidFill>
                <a:latin typeface="Arial"/>
                <a:ea typeface="MS PGothic"/>
              </a:rPr>
              <a:t>Third level</a:t>
            </a:r>
            <a:endParaRPr lang="en-US" sz="1900" b="0" strike="noStrike" spc="-1">
              <a:solidFill>
                <a:srgbClr val="000000"/>
              </a:solidFill>
              <a:latin typeface="Calibri"/>
            </a:endParaRPr>
          </a:p>
          <a:p>
            <a:pPr marL="1202040" lvl="3" indent="-655200">
              <a:lnSpc>
                <a:spcPct val="100000"/>
              </a:lnSpc>
              <a:spcBef>
                <a:spcPts val="320"/>
              </a:spcBef>
              <a:buClr>
                <a:srgbClr val="000000"/>
              </a:buClr>
              <a:buFont typeface="Arial"/>
              <a:buChar char="–"/>
              <a:tabLst>
                <a:tab pos="0" algn="l"/>
              </a:tabLst>
            </a:pPr>
            <a:r>
              <a:rPr lang="en-US" sz="1600" b="0" strike="noStrike" spc="-1">
                <a:solidFill>
                  <a:srgbClr val="000000"/>
                </a:solidFill>
                <a:latin typeface="Arial"/>
                <a:ea typeface="MS PGothic"/>
              </a:rPr>
              <a:t>Fourth level</a:t>
            </a:r>
            <a:endParaRPr lang="en-US" sz="1600" b="0" strike="noStrike" spc="-1">
              <a:solidFill>
                <a:srgbClr val="000000"/>
              </a:solidFill>
              <a:latin typeface="Calibri"/>
            </a:endParaRPr>
          </a:p>
        </p:txBody>
      </p:sp>
      <p:sp>
        <p:nvSpPr>
          <p:cNvPr id="3" name="PlaceHolder 4"/>
          <p:cNvSpPr>
            <a:spLocks noGrp="1"/>
          </p:cNvSpPr>
          <p:nvPr>
            <p:ph type="body"/>
          </p:nvPr>
        </p:nvSpPr>
        <p:spPr>
          <a:xfrm>
            <a:off x="29580840" y="3135240"/>
            <a:ext cx="13700520" cy="18200520"/>
          </a:xfrm>
          <a:prstGeom prst="rect">
            <a:avLst/>
          </a:prstGeom>
        </p:spPr>
        <p:txBody>
          <a:bodyPr lIns="294840" tIns="147600" rIns="294840" bIns="147600">
            <a:normAutofit/>
          </a:bodyPr>
          <a:lstStyle/>
          <a:p>
            <a:pPr marL="410400" indent="-410040">
              <a:lnSpc>
                <a:spcPct val="100000"/>
              </a:lnSpc>
              <a:spcBef>
                <a:spcPts val="581"/>
              </a:spcBef>
              <a:tabLst>
                <a:tab pos="0" algn="l"/>
              </a:tabLst>
            </a:pPr>
            <a:r>
              <a:rPr lang="en-US" sz="2900" b="0" strike="noStrike" spc="-1">
                <a:solidFill>
                  <a:srgbClr val="000000"/>
                </a:solidFill>
                <a:latin typeface="Arial"/>
                <a:ea typeface="MS PGothic"/>
              </a:rPr>
              <a:t>Click to edit Master text styles</a:t>
            </a:r>
            <a:endParaRPr lang="en-US" sz="2900" b="0" strike="noStrike" spc="-1">
              <a:solidFill>
                <a:srgbClr val="000000"/>
              </a:solidFill>
              <a:latin typeface="Calibri"/>
            </a:endParaRPr>
          </a:p>
          <a:p>
            <a:pPr marL="793080" lvl="1" indent="-655200">
              <a:lnSpc>
                <a:spcPct val="100000"/>
              </a:lnSpc>
              <a:spcBef>
                <a:spcPts val="459"/>
              </a:spcBef>
              <a:buClr>
                <a:srgbClr val="000000"/>
              </a:buClr>
              <a:buFont typeface="Wingdings" charset="2"/>
              <a:buChar char=""/>
              <a:tabLst>
                <a:tab pos="0" algn="l"/>
              </a:tabLst>
            </a:pPr>
            <a:r>
              <a:rPr lang="en-US" sz="2300" b="0" strike="noStrike" spc="-1">
                <a:solidFill>
                  <a:srgbClr val="000000"/>
                </a:solidFill>
                <a:latin typeface="Arial"/>
                <a:ea typeface="MS PGothic"/>
              </a:rPr>
              <a:t>Second level</a:t>
            </a:r>
            <a:endParaRPr lang="en-US" sz="2300" b="0" strike="noStrike" spc="-1">
              <a:solidFill>
                <a:srgbClr val="000000"/>
              </a:solidFill>
              <a:latin typeface="Calibri"/>
            </a:endParaRPr>
          </a:p>
          <a:p>
            <a:pPr marL="929520" lvl="2" indent="-546120">
              <a:lnSpc>
                <a:spcPct val="100000"/>
              </a:lnSpc>
              <a:spcBef>
                <a:spcPts val="380"/>
              </a:spcBef>
              <a:buClr>
                <a:srgbClr val="000000"/>
              </a:buClr>
              <a:buFont typeface="Arial"/>
              <a:buChar char="•"/>
              <a:tabLst>
                <a:tab pos="0" algn="l"/>
              </a:tabLst>
            </a:pPr>
            <a:r>
              <a:rPr lang="en-US" sz="1900" b="0" strike="noStrike" spc="-1">
                <a:solidFill>
                  <a:srgbClr val="000000"/>
                </a:solidFill>
                <a:latin typeface="Arial"/>
                <a:ea typeface="MS PGothic"/>
              </a:rPr>
              <a:t>Third level</a:t>
            </a:r>
            <a:endParaRPr lang="en-US" sz="1900" b="0" strike="noStrike" spc="-1">
              <a:solidFill>
                <a:srgbClr val="000000"/>
              </a:solidFill>
              <a:latin typeface="Calibri"/>
            </a:endParaRPr>
          </a:p>
          <a:p>
            <a:pPr marL="1202040" lvl="3" indent="-655200">
              <a:lnSpc>
                <a:spcPct val="100000"/>
              </a:lnSpc>
              <a:spcBef>
                <a:spcPts val="320"/>
              </a:spcBef>
              <a:buClr>
                <a:srgbClr val="000000"/>
              </a:buClr>
              <a:buFont typeface="Arial"/>
              <a:buChar char="–"/>
              <a:tabLst>
                <a:tab pos="0" algn="l"/>
              </a:tabLst>
            </a:pPr>
            <a:r>
              <a:rPr lang="en-US" sz="1600" b="0" strike="noStrike" spc="-1">
                <a:solidFill>
                  <a:srgbClr val="000000"/>
                </a:solidFill>
                <a:latin typeface="Arial"/>
                <a:ea typeface="MS PGothic"/>
              </a:rPr>
              <a:t>Fourth level</a:t>
            </a:r>
            <a:endParaRPr lang="en-US" sz="1600" b="0" strike="noStrike" spc="-1">
              <a:solidFill>
                <a:srgbClr val="000000"/>
              </a:solidFill>
              <a:latin typeface="Calibri"/>
            </a:endParaRPr>
          </a:p>
        </p:txBody>
      </p:sp>
      <p:pic>
        <p:nvPicPr>
          <p:cNvPr id="7" name="Graphic 6">
            <a:extLst>
              <a:ext uri="{FF2B5EF4-FFF2-40B4-BE49-F238E27FC236}">
                <a16:creationId xmlns:a16="http://schemas.microsoft.com/office/drawing/2014/main" id="{5913711A-C1A6-98CE-CE3B-E959E37CFA2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786845" y="757760"/>
            <a:ext cx="4508500" cy="1473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4754520" y="604800"/>
            <a:ext cx="34470720" cy="2077560"/>
          </a:xfrm>
          <a:prstGeom prst="rect">
            <a:avLst/>
          </a:prstGeom>
          <a:noFill/>
          <a:ln>
            <a:noFill/>
          </a:ln>
        </p:spPr>
        <p:txBody>
          <a:bodyPr lIns="294840" tIns="147600" rIns="294840" bIns="147600" anchor="ctr">
            <a:noAutofit/>
          </a:bodyPr>
          <a:lstStyle/>
          <a:p>
            <a:pPr algn="ctr"/>
            <a:r>
              <a:rPr lang="en-US" sz="5400" b="1" strike="noStrike" spc="-1" dirty="0">
                <a:solidFill>
                  <a:srgbClr val="000000"/>
                </a:solidFill>
                <a:latin typeface="Arial"/>
                <a:ea typeface="MS PGothic"/>
              </a:rPr>
              <a:t>SILK</a:t>
            </a:r>
            <a:r>
              <a:rPr lang="en-US" sz="5400" b="0" strike="noStrike" spc="-1" dirty="0">
                <a:solidFill>
                  <a:srgbClr val="000000"/>
                </a:solidFill>
                <a:latin typeface="Arial"/>
                <a:ea typeface="MS PGothic"/>
              </a:rPr>
              <a:t>: </a:t>
            </a:r>
            <a:r>
              <a:rPr lang="en-US" sz="5400" b="1" strike="noStrike" spc="-1" dirty="0">
                <a:solidFill>
                  <a:srgbClr val="000000"/>
                </a:solidFill>
                <a:latin typeface="Arial"/>
                <a:ea typeface="MS PGothic"/>
              </a:rPr>
              <a:t>S</a:t>
            </a:r>
            <a:r>
              <a:rPr lang="en-US" sz="5400" b="0" strike="noStrike" spc="-1" dirty="0">
                <a:solidFill>
                  <a:srgbClr val="000000"/>
                </a:solidFill>
                <a:latin typeface="Arial"/>
                <a:ea typeface="MS PGothic"/>
              </a:rPr>
              <a:t>mooth </a:t>
            </a:r>
            <a:r>
              <a:rPr lang="en-US" sz="5400" b="1" strike="noStrike" spc="-1" dirty="0" err="1">
                <a:solidFill>
                  <a:srgbClr val="000000"/>
                </a:solidFill>
                <a:latin typeface="Arial"/>
                <a:ea typeface="MS PGothic"/>
              </a:rPr>
              <a:t>I</a:t>
            </a:r>
            <a:r>
              <a:rPr lang="en-US" sz="5400" b="0" strike="noStrike" spc="-1" dirty="0" err="1">
                <a:solidFill>
                  <a:srgbClr val="000000"/>
                </a:solidFill>
                <a:latin typeface="Arial"/>
                <a:ea typeface="MS PGothic"/>
              </a:rPr>
              <a:t>nterpo</a:t>
            </a:r>
            <a:r>
              <a:rPr lang="en-US" sz="5400" b="1" strike="noStrike" spc="-1" dirty="0" err="1">
                <a:solidFill>
                  <a:srgbClr val="000000"/>
                </a:solidFill>
                <a:latin typeface="Arial"/>
                <a:ea typeface="MS PGothic"/>
              </a:rPr>
              <a:t>L</a:t>
            </a:r>
            <a:r>
              <a:rPr lang="en-US" sz="5400" b="0" strike="noStrike" spc="-1" dirty="0" err="1">
                <a:solidFill>
                  <a:srgbClr val="000000"/>
                </a:solidFill>
                <a:latin typeface="Arial"/>
                <a:ea typeface="MS PGothic"/>
              </a:rPr>
              <a:t>ation</a:t>
            </a:r>
            <a:r>
              <a:rPr lang="en-US" sz="5400" b="0" strike="noStrike" spc="-1" dirty="0">
                <a:solidFill>
                  <a:srgbClr val="000000"/>
                </a:solidFill>
                <a:latin typeface="Arial"/>
                <a:ea typeface="MS PGothic"/>
              </a:rPr>
              <a:t> </a:t>
            </a:r>
            <a:r>
              <a:rPr lang="en-US" sz="5400" b="0" strike="noStrike" spc="-1" dirty="0" err="1">
                <a:solidFill>
                  <a:srgbClr val="000000"/>
                </a:solidFill>
                <a:latin typeface="Arial"/>
                <a:ea typeface="MS PGothic"/>
              </a:rPr>
              <a:t>framewor</a:t>
            </a:r>
            <a:r>
              <a:rPr lang="en-US" sz="5400" b="1" strike="noStrike" spc="-1" dirty="0" err="1">
                <a:solidFill>
                  <a:srgbClr val="000000"/>
                </a:solidFill>
                <a:latin typeface="Arial"/>
                <a:ea typeface="MS PGothic"/>
              </a:rPr>
              <a:t>K</a:t>
            </a:r>
            <a:r>
              <a:rPr lang="en-US" sz="5400" b="0" strike="noStrike" spc="-1" dirty="0">
                <a:solidFill>
                  <a:srgbClr val="000000"/>
                </a:solidFill>
                <a:latin typeface="Arial"/>
                <a:ea typeface="MS PGothic"/>
              </a:rPr>
              <a:t> for motion in-</a:t>
            </a:r>
            <a:r>
              <a:rPr lang="en-US" sz="5400" b="0" strike="noStrike" spc="-1" dirty="0" err="1">
                <a:solidFill>
                  <a:srgbClr val="000000"/>
                </a:solidFill>
                <a:latin typeface="Arial"/>
                <a:ea typeface="MS PGothic"/>
              </a:rPr>
              <a:t>betweening</a:t>
            </a:r>
            <a:endParaRPr lang="en-US" sz="5400" b="0" strike="noStrike" spc="-1" dirty="0">
              <a:solidFill>
                <a:srgbClr val="000000"/>
              </a:solidFill>
              <a:latin typeface="Arial"/>
              <a:ea typeface="MS PGothic"/>
            </a:endParaRPr>
          </a:p>
          <a:p>
            <a:pPr algn="ctr"/>
            <a:r>
              <a:rPr lang="en-US" sz="4500" b="0" strike="noStrike" spc="-1" dirty="0">
                <a:solidFill>
                  <a:srgbClr val="000000"/>
                </a:solidFill>
                <a:latin typeface="Arial"/>
                <a:ea typeface="MS PGothic"/>
              </a:rPr>
              <a:t>Elly Akhoundi</a:t>
            </a:r>
            <a:r>
              <a:rPr lang="en-US" sz="4500" b="0" strike="noStrike" spc="-1" baseline="30000" dirty="0">
                <a:solidFill>
                  <a:srgbClr val="000000"/>
                </a:solidFill>
                <a:latin typeface="Arial"/>
                <a:ea typeface="MS PGothic"/>
              </a:rPr>
              <a:t>1</a:t>
            </a:r>
            <a:r>
              <a:rPr lang="en-US" sz="4500" b="0" strike="noStrike" spc="-1" dirty="0">
                <a:solidFill>
                  <a:srgbClr val="000000"/>
                </a:solidFill>
                <a:latin typeface="Arial"/>
                <a:ea typeface="MS PGothic"/>
              </a:rPr>
              <a:t> Hung Yu Ling</a:t>
            </a:r>
            <a:r>
              <a:rPr lang="en-US" sz="4500" spc="-1" baseline="30000" dirty="0">
                <a:solidFill>
                  <a:srgbClr val="000000"/>
                </a:solidFill>
                <a:latin typeface="Arial"/>
                <a:ea typeface="MS PGothic"/>
              </a:rPr>
              <a:t>2</a:t>
            </a:r>
            <a:r>
              <a:rPr lang="en-US" sz="4500" b="0" strike="noStrike" spc="-1" dirty="0">
                <a:solidFill>
                  <a:srgbClr val="000000"/>
                </a:solidFill>
                <a:latin typeface="Arial"/>
                <a:ea typeface="MS PGothic"/>
              </a:rPr>
              <a:t> Anup Deshmukh</a:t>
            </a:r>
            <a:r>
              <a:rPr lang="en-US" sz="4500" spc="-1" baseline="30000" dirty="0">
                <a:solidFill>
                  <a:srgbClr val="000000"/>
                </a:solidFill>
                <a:latin typeface="Arial"/>
                <a:ea typeface="MS PGothic"/>
              </a:rPr>
              <a:t>2</a:t>
            </a:r>
            <a:r>
              <a:rPr lang="en-US" sz="4500" b="0" strike="noStrike" spc="-1" dirty="0">
                <a:solidFill>
                  <a:srgbClr val="000000"/>
                </a:solidFill>
                <a:latin typeface="Arial"/>
                <a:ea typeface="MS PGothic"/>
              </a:rPr>
              <a:t> Judith Butepage</a:t>
            </a:r>
            <a:r>
              <a:rPr lang="en-US" sz="4500" b="0" strike="noStrike" spc="-1" baseline="30000" dirty="0">
                <a:solidFill>
                  <a:srgbClr val="000000"/>
                </a:solidFill>
                <a:latin typeface="Arial"/>
                <a:ea typeface="MS PGothic"/>
              </a:rPr>
              <a:t>1</a:t>
            </a:r>
          </a:p>
          <a:p>
            <a:pPr algn="ctr"/>
            <a:r>
              <a:rPr lang="en-US" sz="4500" b="0" strike="noStrike" spc="-1" baseline="30000" dirty="0">
                <a:solidFill>
                  <a:srgbClr val="000000"/>
                </a:solidFill>
                <a:latin typeface="Arial"/>
                <a:ea typeface="MS PGothic"/>
              </a:rPr>
              <a:t>1</a:t>
            </a:r>
            <a:r>
              <a:rPr lang="en-US" sz="4500" b="0" strike="noStrike" spc="-1" dirty="0">
                <a:solidFill>
                  <a:srgbClr val="000000"/>
                </a:solidFill>
                <a:latin typeface="Arial"/>
              </a:rPr>
              <a:t>SEED, Electronic Arts </a:t>
            </a:r>
            <a:r>
              <a:rPr lang="en-US" sz="4500" b="0" strike="noStrike" spc="-1" baseline="30000" dirty="0">
                <a:solidFill>
                  <a:srgbClr val="000000"/>
                </a:solidFill>
                <a:latin typeface="Arial"/>
                <a:ea typeface="MS PGothic"/>
              </a:rPr>
              <a:t>2</a:t>
            </a:r>
            <a:r>
              <a:rPr lang="en-US" sz="4500" b="0" strike="noStrike" spc="-1" dirty="0">
                <a:solidFill>
                  <a:srgbClr val="000000"/>
                </a:solidFill>
                <a:latin typeface="Arial"/>
              </a:rPr>
              <a:t>Electronic Arts</a:t>
            </a:r>
          </a:p>
        </p:txBody>
      </p:sp>
      <p:sp>
        <p:nvSpPr>
          <p:cNvPr id="48" name="TextShape 2"/>
          <p:cNvSpPr txBox="1"/>
          <p:nvPr/>
        </p:nvSpPr>
        <p:spPr>
          <a:xfrm>
            <a:off x="14252398" y="3462479"/>
            <a:ext cx="13415760" cy="14135709"/>
          </a:xfrm>
          <a:prstGeom prst="rect">
            <a:avLst/>
          </a:prstGeom>
          <a:noFill/>
          <a:ln>
            <a:noFill/>
          </a:ln>
        </p:spPr>
        <p:txBody>
          <a:bodyPr lIns="294840" tIns="147600" rIns="294840" bIns="147600">
            <a:noAutofit/>
          </a:bodyPr>
          <a:lstStyle/>
          <a:p>
            <a:pPr marL="565200" indent="-564840">
              <a:lnSpc>
                <a:spcPct val="100000"/>
              </a:lnSpc>
              <a:spcBef>
                <a:spcPts val="799"/>
              </a:spcBef>
              <a:tabLst>
                <a:tab pos="0" algn="l"/>
              </a:tabLst>
            </a:pPr>
            <a:r>
              <a:rPr lang="en-US" sz="4000" b="1" strike="noStrike" spc="-1" dirty="0">
                <a:solidFill>
                  <a:srgbClr val="0000FF"/>
                </a:solidFill>
                <a:latin typeface="Arial"/>
                <a:ea typeface="MS PGothic"/>
              </a:rPr>
              <a:t>Why motion in-</a:t>
            </a:r>
            <a:r>
              <a:rPr lang="en-US" sz="4000" b="1" strike="noStrike" spc="-1" dirty="0" err="1">
                <a:solidFill>
                  <a:srgbClr val="0000FF"/>
                </a:solidFill>
                <a:latin typeface="Arial"/>
                <a:ea typeface="MS PGothic"/>
              </a:rPr>
              <a:t>betweening</a:t>
            </a:r>
            <a:r>
              <a:rPr lang="en-US" sz="4000" b="1" strike="noStrike" spc="-1" dirty="0">
                <a:solidFill>
                  <a:srgbClr val="0000FF"/>
                </a:solidFill>
                <a:latin typeface="Arial"/>
                <a:ea typeface="MS PGothic"/>
              </a:rPr>
              <a:t>?</a:t>
            </a:r>
            <a:endParaRPr lang="en-US" sz="4000" b="0" strike="noStrike" spc="-1" dirty="0">
              <a:solidFill>
                <a:srgbClr val="000000"/>
              </a:solidFill>
              <a:latin typeface="Calibri"/>
            </a:endParaRPr>
          </a:p>
          <a:p>
            <a:pPr marL="565200" lvl="1" indent="-564840">
              <a:lnSpc>
                <a:spcPct val="100000"/>
              </a:lnSpc>
              <a:spcBef>
                <a:spcPts val="641"/>
              </a:spcBef>
              <a:buClr>
                <a:srgbClr val="000000"/>
              </a:buClr>
              <a:buFont typeface="Wingdings" charset="2"/>
              <a:buChar char=""/>
              <a:tabLst>
                <a:tab pos="0" algn="l"/>
              </a:tabLst>
            </a:pPr>
            <a:r>
              <a:rPr lang="en-US" sz="3200" b="0" strike="noStrike" spc="-1" dirty="0">
                <a:solidFill>
                  <a:srgbClr val="000000"/>
                </a:solidFill>
                <a:latin typeface="Arial"/>
                <a:ea typeface="MS PGothic"/>
              </a:rPr>
              <a:t>Motion in-</a:t>
            </a:r>
            <a:r>
              <a:rPr lang="en-US" sz="3200" b="0" strike="noStrike" spc="-1" dirty="0" err="1">
                <a:solidFill>
                  <a:srgbClr val="000000"/>
                </a:solidFill>
                <a:latin typeface="Arial"/>
                <a:ea typeface="MS PGothic"/>
              </a:rPr>
              <a:t>betweening</a:t>
            </a:r>
            <a:r>
              <a:rPr lang="en-US" sz="3200" b="0" strike="noStrike" spc="-1" dirty="0">
                <a:solidFill>
                  <a:srgbClr val="000000"/>
                </a:solidFill>
                <a:latin typeface="Arial"/>
                <a:ea typeface="MS PGothic"/>
              </a:rPr>
              <a:t> is a crucial tool for animators, enabling intricate control over pose-level details in each keyframe.</a:t>
            </a:r>
            <a:r>
              <a:rPr lang="en-US" sz="3200" spc="-1" dirty="0">
                <a:solidFill>
                  <a:srgbClr val="000000"/>
                </a:solidFill>
                <a:latin typeface="Arial"/>
                <a:ea typeface="MS PGothic"/>
              </a:rPr>
              <a:t> Our goal is to design a simple-but-powerful motion in-betweener.</a:t>
            </a: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endParaRPr lang="en-US" sz="3200" spc="-1" dirty="0">
              <a:solidFill>
                <a:srgbClr val="000000"/>
              </a:solidFill>
              <a:latin typeface="Arial"/>
              <a:ea typeface="MS PGothic"/>
            </a:endParaRPr>
          </a:p>
          <a:p>
            <a:pPr marL="565200" marR="0" lvl="0" indent="-564840" algn="l" defTabSz="914400" rtl="0" eaLnBrk="1" fontAlgn="auto" latinLnBrk="0" hangingPunct="1">
              <a:lnSpc>
                <a:spcPct val="100000"/>
              </a:lnSpc>
              <a:spcBef>
                <a:spcPts val="799"/>
              </a:spcBef>
              <a:spcAft>
                <a:spcPts val="0"/>
              </a:spcAft>
              <a:buClrTx/>
              <a:buSzTx/>
              <a:buFontTx/>
              <a:buNone/>
              <a:tabLst>
                <a:tab pos="0" algn="l"/>
              </a:tabLst>
              <a:defRPr/>
            </a:pPr>
            <a:endParaRPr kumimoji="0" lang="en-US" sz="4000" b="1" i="0" u="none" strike="noStrike" kern="1200" cap="none" spc="-1" normalizeH="0" baseline="0" noProof="0" dirty="0">
              <a:ln>
                <a:noFill/>
              </a:ln>
              <a:solidFill>
                <a:srgbClr val="0000FF"/>
              </a:solidFill>
              <a:effectLst/>
              <a:uLnTx/>
              <a:uFillTx/>
              <a:latin typeface="Arial"/>
              <a:ea typeface="MS PGothic"/>
            </a:endParaRPr>
          </a:p>
          <a:p>
            <a:pPr marL="565200" marR="0" lvl="0" indent="-564840" algn="l" defTabSz="914400" rtl="0" eaLnBrk="1" fontAlgn="auto" latinLnBrk="0" hangingPunct="1">
              <a:lnSpc>
                <a:spcPct val="100000"/>
              </a:lnSpc>
              <a:spcBef>
                <a:spcPts val="799"/>
              </a:spcBef>
              <a:spcAft>
                <a:spcPts val="0"/>
              </a:spcAft>
              <a:buClrTx/>
              <a:buSzTx/>
              <a:buFontTx/>
              <a:buNone/>
              <a:tabLst>
                <a:tab pos="0" algn="l"/>
              </a:tabLst>
              <a:defRPr/>
            </a:pPr>
            <a:r>
              <a:rPr kumimoji="0" lang="en-US" sz="4000" b="1" i="0" u="none" strike="noStrike" kern="1200" cap="none" spc="-1" normalizeH="0" baseline="0" noProof="0" dirty="0">
                <a:ln>
                  <a:noFill/>
                </a:ln>
                <a:solidFill>
                  <a:srgbClr val="0000FF"/>
                </a:solidFill>
                <a:effectLst/>
                <a:uLnTx/>
                <a:uFillTx/>
                <a:latin typeface="Arial"/>
                <a:ea typeface="MS PGothic"/>
              </a:rPr>
              <a:t>What is SILK?</a:t>
            </a:r>
            <a:endParaRPr lang="en-US" sz="3200" spc="-1" dirty="0">
              <a:solidFill>
                <a:srgbClr val="000000"/>
              </a:solidFill>
              <a:latin typeface="Arial"/>
              <a:ea typeface="MS PGothic"/>
            </a:endParaRPr>
          </a:p>
          <a:p>
            <a:pPr marL="565200" lvl="1" indent="-564840">
              <a:lnSpc>
                <a:spcPct val="100000"/>
              </a:lnSpc>
              <a:spcBef>
                <a:spcPts val="641"/>
              </a:spcBef>
              <a:buClr>
                <a:srgbClr val="000000"/>
              </a:buClr>
              <a:buFont typeface="Wingdings" charset="2"/>
              <a:buChar char=""/>
              <a:tabLst>
                <a:tab pos="0" algn="l"/>
              </a:tabLst>
            </a:pPr>
            <a:r>
              <a:rPr lang="en-US" sz="3200" b="0" strike="noStrike" spc="-1" dirty="0">
                <a:solidFill>
                  <a:srgbClr val="000000"/>
                </a:solidFill>
              </a:rPr>
              <a:t>SILK is a single transformer that performs equal or better than previous complex models. Our key insights are:</a:t>
            </a:r>
          </a:p>
          <a:p>
            <a:pPr marL="1022400" lvl="2" indent="-564840">
              <a:spcBef>
                <a:spcPts val="641"/>
              </a:spcBef>
              <a:buClr>
                <a:srgbClr val="000000"/>
              </a:buClr>
              <a:buFont typeface="Wingdings" charset="2"/>
              <a:buChar char=""/>
              <a:tabLst>
                <a:tab pos="0" algn="l"/>
              </a:tabLst>
            </a:pPr>
            <a:r>
              <a:rPr lang="en-US" sz="3200" spc="-1" dirty="0">
                <a:solidFill>
                  <a:srgbClr val="000000"/>
                </a:solidFill>
              </a:rPr>
              <a:t>Only relative position embeddings, nothing else (e.g., types)</a:t>
            </a:r>
          </a:p>
          <a:p>
            <a:pPr marL="1022400" lvl="2" indent="-564840">
              <a:spcBef>
                <a:spcPts val="641"/>
              </a:spcBef>
              <a:buClr>
                <a:srgbClr val="000000"/>
              </a:buClr>
              <a:buFont typeface="Wingdings" charset="2"/>
              <a:buChar char=""/>
              <a:tabLst>
                <a:tab pos="0" algn="l"/>
              </a:tabLst>
            </a:pPr>
            <a:r>
              <a:rPr lang="en-US" sz="3200" b="0" strike="noStrike" spc="-1" dirty="0">
                <a:solidFill>
                  <a:srgbClr val="000000"/>
                </a:solidFill>
              </a:rPr>
              <a:t>Input is zero-masked, no need for motion interpolation</a:t>
            </a:r>
          </a:p>
          <a:p>
            <a:pPr marL="1022400" lvl="2" indent="-564840">
              <a:spcBef>
                <a:spcPts val="641"/>
              </a:spcBef>
              <a:buClr>
                <a:srgbClr val="000000"/>
              </a:buClr>
              <a:buFont typeface="Wingdings" charset="2"/>
              <a:buChar char=""/>
              <a:tabLst>
                <a:tab pos="0" algn="l"/>
              </a:tabLst>
            </a:pPr>
            <a:r>
              <a:rPr lang="en-US" sz="3200" spc="-1" dirty="0">
                <a:solidFill>
                  <a:srgbClr val="000000"/>
                </a:solidFill>
              </a:rPr>
              <a:t>Data sampling matters! Increase window overlap is critical for simple models, but negligible for complex models.</a:t>
            </a:r>
            <a:endParaRPr lang="en-US" sz="3200" b="0" strike="noStrike" spc="-1" dirty="0">
              <a:solidFill>
                <a:srgbClr val="000000"/>
              </a:solidFill>
            </a:endParaRPr>
          </a:p>
          <a:p>
            <a:pPr marL="1022400" lvl="2" indent="-564840">
              <a:spcBef>
                <a:spcPts val="641"/>
              </a:spcBef>
              <a:buClr>
                <a:srgbClr val="000000"/>
              </a:buClr>
              <a:buFont typeface="Wingdings" charset="2"/>
              <a:buChar char=""/>
              <a:tabLst>
                <a:tab pos="0" algn="l"/>
              </a:tabLst>
            </a:pPr>
            <a:r>
              <a:rPr lang="en-US" sz="3200" b="0" strike="noStrike" spc="-1" dirty="0">
                <a:solidFill>
                  <a:srgbClr val="000000"/>
                </a:solidFill>
              </a:rPr>
              <a:t>Using trajectory space pose representation </a:t>
            </a:r>
            <a:r>
              <a:rPr lang="en-US" sz="3200" spc="-1" dirty="0">
                <a:solidFill>
                  <a:srgbClr val="000000"/>
                </a:solidFill>
              </a:rPr>
              <a:t>and velocity features on the input boosts performance</a:t>
            </a:r>
          </a:p>
        </p:txBody>
      </p:sp>
      <p:sp>
        <p:nvSpPr>
          <p:cNvPr id="50" name="TextShape 4"/>
          <p:cNvSpPr txBox="1"/>
          <p:nvPr/>
        </p:nvSpPr>
        <p:spPr>
          <a:xfrm>
            <a:off x="28803600" y="3462479"/>
            <a:ext cx="14033160" cy="10967895"/>
          </a:xfrm>
          <a:prstGeom prst="rect">
            <a:avLst/>
          </a:prstGeom>
          <a:noFill/>
          <a:ln>
            <a:noFill/>
          </a:ln>
        </p:spPr>
        <p:txBody>
          <a:bodyPr lIns="294840" tIns="147600" rIns="294840" bIns="147600">
            <a:noAutofit/>
          </a:bodyPr>
          <a:lstStyle/>
          <a:p>
            <a:pPr marL="565200" indent="-564840">
              <a:lnSpc>
                <a:spcPct val="80000"/>
              </a:lnSpc>
              <a:spcBef>
                <a:spcPts val="799"/>
              </a:spcBef>
              <a:tabLst>
                <a:tab pos="0" algn="l"/>
              </a:tabLst>
            </a:pPr>
            <a:r>
              <a:rPr lang="en-US" sz="4000" b="1" strike="noStrike" spc="-1" dirty="0">
                <a:solidFill>
                  <a:srgbClr val="0000FF"/>
                </a:solidFill>
                <a:latin typeface="Arial"/>
                <a:ea typeface="MS PGothic"/>
              </a:rPr>
              <a:t>Quantitative Evaluations</a:t>
            </a:r>
            <a:endParaRPr lang="en-US" sz="3200" b="0" strike="noStrike" spc="-1" dirty="0">
              <a:solidFill>
                <a:srgbClr val="000000"/>
              </a:solidFill>
              <a:latin typeface="Calibri"/>
            </a:endParaRPr>
          </a:p>
          <a:p>
            <a:r>
              <a:rPr lang="en-US" sz="3200" b="0" strike="noStrike" spc="-1" dirty="0">
                <a:solidFill>
                  <a:srgbClr val="000000"/>
                </a:solidFill>
                <a:latin typeface="Calibri"/>
              </a:rPr>
              <a:t>Table 1. Comparing L2P, L2Q, and NPSS Metrics on the LaFAN1 Dataset.</a:t>
            </a:r>
          </a:p>
          <a:p>
            <a:endParaRPr lang="en-US" sz="3200" spc="-1" dirty="0">
              <a:solidFill>
                <a:srgbClr val="000000"/>
              </a:solidFill>
              <a:latin typeface="Calibri"/>
            </a:endParaRPr>
          </a:p>
          <a:p>
            <a:endParaRPr lang="en-US" sz="3200" b="0" strike="noStrike" spc="-1" dirty="0">
              <a:solidFill>
                <a:srgbClr val="000000"/>
              </a:solidFill>
              <a:latin typeface="Calibri"/>
            </a:endParaRPr>
          </a:p>
          <a:p>
            <a:pPr marL="565200" indent="-564840">
              <a:lnSpc>
                <a:spcPct val="100000"/>
              </a:lnSpc>
              <a:spcBef>
                <a:spcPts val="581"/>
              </a:spcBef>
              <a:tabLst>
                <a:tab pos="0" algn="l"/>
              </a:tabLst>
            </a:pPr>
            <a:endParaRPr lang="en-US" sz="3200" spc="-1" dirty="0">
              <a:solidFill>
                <a:srgbClr val="000000"/>
              </a:solidFill>
              <a:latin typeface="Calibri"/>
            </a:endParaRPr>
          </a:p>
          <a:p>
            <a:pPr marL="565200" indent="-564840">
              <a:lnSpc>
                <a:spcPct val="100000"/>
              </a:lnSpc>
              <a:spcBef>
                <a:spcPts val="581"/>
              </a:spcBef>
              <a:tabLst>
                <a:tab pos="0" algn="l"/>
              </a:tabLst>
            </a:pPr>
            <a:endParaRPr lang="en-US" sz="3200" b="0" strike="noStrike" spc="-1" dirty="0">
              <a:solidFill>
                <a:srgbClr val="000000"/>
              </a:solidFill>
              <a:latin typeface="Calibri"/>
            </a:endParaRPr>
          </a:p>
          <a:p>
            <a:pPr marL="565200" indent="-564840">
              <a:lnSpc>
                <a:spcPct val="100000"/>
              </a:lnSpc>
              <a:spcBef>
                <a:spcPts val="581"/>
              </a:spcBef>
              <a:tabLst>
                <a:tab pos="0" algn="l"/>
              </a:tabLst>
            </a:pPr>
            <a:endParaRPr lang="en-US" sz="3200" spc="-1" dirty="0">
              <a:solidFill>
                <a:srgbClr val="000000"/>
              </a:solidFill>
              <a:latin typeface="Calibri"/>
            </a:endParaRPr>
          </a:p>
          <a:p>
            <a:pPr marL="565200" indent="-564840">
              <a:lnSpc>
                <a:spcPct val="100000"/>
              </a:lnSpc>
              <a:spcBef>
                <a:spcPts val="581"/>
              </a:spcBef>
              <a:tabLst>
                <a:tab pos="0" algn="l"/>
              </a:tabLst>
            </a:pPr>
            <a:endParaRPr lang="en-US" sz="3200" b="0" strike="noStrike" spc="-1" dirty="0">
              <a:solidFill>
                <a:srgbClr val="000000"/>
              </a:solidFill>
              <a:latin typeface="Calibri"/>
            </a:endParaRPr>
          </a:p>
          <a:p>
            <a:pPr marL="565200" indent="-564840">
              <a:lnSpc>
                <a:spcPct val="100000"/>
              </a:lnSpc>
              <a:spcBef>
                <a:spcPts val="581"/>
              </a:spcBef>
              <a:tabLst>
                <a:tab pos="0" algn="l"/>
              </a:tabLst>
            </a:pPr>
            <a:endParaRPr lang="en-US" sz="3200" spc="-1" dirty="0">
              <a:solidFill>
                <a:srgbClr val="000000"/>
              </a:solidFill>
              <a:latin typeface="Calibri"/>
            </a:endParaRPr>
          </a:p>
          <a:p>
            <a:pPr marL="565200" indent="-564840">
              <a:lnSpc>
                <a:spcPct val="100000"/>
              </a:lnSpc>
              <a:spcBef>
                <a:spcPts val="581"/>
              </a:spcBef>
              <a:tabLst>
                <a:tab pos="0" algn="l"/>
              </a:tabLst>
            </a:pPr>
            <a:endParaRPr lang="en-US" sz="3200" b="0" strike="noStrike" spc="-1" dirty="0">
              <a:solidFill>
                <a:srgbClr val="000000"/>
              </a:solidFill>
              <a:latin typeface="Calibri"/>
            </a:endParaRPr>
          </a:p>
          <a:p>
            <a:pPr marL="565200" indent="-564840">
              <a:lnSpc>
                <a:spcPct val="100000"/>
              </a:lnSpc>
              <a:spcBef>
                <a:spcPts val="581"/>
              </a:spcBef>
              <a:tabLst>
                <a:tab pos="0" algn="l"/>
              </a:tabLst>
            </a:pPr>
            <a:endParaRPr lang="en-US" sz="3200" spc="-1" dirty="0">
              <a:solidFill>
                <a:srgbClr val="000000"/>
              </a:solidFill>
              <a:latin typeface="Calibri"/>
            </a:endParaRPr>
          </a:p>
          <a:p>
            <a:pPr marL="565200" indent="-564840">
              <a:lnSpc>
                <a:spcPct val="100000"/>
              </a:lnSpc>
              <a:spcBef>
                <a:spcPts val="581"/>
              </a:spcBef>
              <a:tabLst>
                <a:tab pos="0" algn="l"/>
              </a:tabLst>
            </a:pPr>
            <a:r>
              <a:rPr lang="en-US" sz="3200" b="0" strike="noStrike" spc="-1" dirty="0">
                <a:solidFill>
                  <a:srgbClr val="000000"/>
                </a:solidFill>
                <a:latin typeface="Calibri"/>
              </a:rPr>
              <a:t>Table 2. Comparing L2P, L2Q, and NPSS Metrics on the LaFAN1 Dataset using different offsets when sampling training data.</a:t>
            </a:r>
          </a:p>
        </p:txBody>
      </p:sp>
      <p:sp>
        <p:nvSpPr>
          <p:cNvPr id="55" name="CustomShape 6"/>
          <p:cNvSpPr/>
          <p:nvPr/>
        </p:nvSpPr>
        <p:spPr>
          <a:xfrm>
            <a:off x="28775025" y="13344525"/>
            <a:ext cx="14033160" cy="7286625"/>
          </a:xfrm>
          <a:prstGeom prst="rect">
            <a:avLst/>
          </a:prstGeom>
          <a:noFill/>
          <a:ln>
            <a:noFill/>
          </a:ln>
        </p:spPr>
        <p:style>
          <a:lnRef idx="0">
            <a:scrgbClr r="0" g="0" b="0"/>
          </a:lnRef>
          <a:fillRef idx="0">
            <a:scrgbClr r="0" g="0" b="0"/>
          </a:fillRef>
          <a:effectRef idx="0">
            <a:scrgbClr r="0" g="0" b="0"/>
          </a:effectRef>
          <a:fontRef idx="minor"/>
        </p:style>
        <p:txBody>
          <a:bodyPr lIns="294840" tIns="147600" rIns="294840" bIns="147600">
            <a:normAutofit/>
          </a:bodyPr>
          <a:lstStyle/>
          <a:p>
            <a:pPr marL="565200" indent="-564840">
              <a:lnSpc>
                <a:spcPct val="80000"/>
              </a:lnSpc>
              <a:spcBef>
                <a:spcPts val="799"/>
              </a:spcBef>
              <a:tabLst>
                <a:tab pos="0" algn="l"/>
              </a:tabLst>
            </a:pPr>
            <a:r>
              <a:rPr lang="en-US" sz="4000" b="1" strike="noStrike" spc="-1" dirty="0">
                <a:solidFill>
                  <a:srgbClr val="0000FF"/>
                </a:solidFill>
                <a:latin typeface="Arial"/>
                <a:ea typeface="MS PGothic"/>
              </a:rPr>
              <a:t>Summary</a:t>
            </a:r>
            <a:endParaRPr lang="en-US" sz="4000" b="0" strike="noStrike" spc="-1" dirty="0">
              <a:latin typeface="Arial"/>
            </a:endParaRPr>
          </a:p>
          <a:p>
            <a:pPr marL="360" lvl="1">
              <a:lnSpc>
                <a:spcPct val="100000"/>
              </a:lnSpc>
              <a:spcBef>
                <a:spcPts val="641"/>
              </a:spcBef>
              <a:buClr>
                <a:srgbClr val="000000"/>
              </a:buClr>
              <a:tabLst>
                <a:tab pos="0" algn="l"/>
              </a:tabLst>
            </a:pPr>
            <a:r>
              <a:rPr lang="en-US" sz="3200" dirty="0"/>
              <a:t>SILK achieves equal or better performance compared to state-of-the-art models by eliminating unnecessary architectural complexity. We show that using an appropriate pose representation and including velocity features improves performance. Crucially, our experiments identify the data sampling strategy as the key enabler for training simple models like SILK. We hope our work encourages further research on data sampling and other means to reduce model complexity in motion in-</a:t>
            </a:r>
            <a:r>
              <a:rPr lang="en-US" sz="3200" dirty="0" err="1"/>
              <a:t>betweening</a:t>
            </a:r>
            <a:r>
              <a:rPr lang="en-US" sz="3200" dirty="0"/>
              <a:t>. </a:t>
            </a:r>
          </a:p>
          <a:p>
            <a:pPr marL="360" lvl="1">
              <a:lnSpc>
                <a:spcPct val="100000"/>
              </a:lnSpc>
              <a:spcBef>
                <a:spcPts val="641"/>
              </a:spcBef>
              <a:buClr>
                <a:srgbClr val="000000"/>
              </a:buClr>
              <a:tabLst>
                <a:tab pos="0" algn="l"/>
              </a:tabLst>
            </a:pPr>
            <a:r>
              <a:rPr lang="en-US" sz="4000" b="1" strike="noStrike" spc="-1" dirty="0">
                <a:solidFill>
                  <a:srgbClr val="0000FF"/>
                </a:solidFill>
                <a:latin typeface="Arial"/>
                <a:ea typeface="MS PGothic"/>
              </a:rPr>
              <a:t>References</a:t>
            </a:r>
          </a:p>
          <a:p>
            <a:pPr marL="360" lvl="1">
              <a:lnSpc>
                <a:spcPct val="100000"/>
              </a:lnSpc>
              <a:spcBef>
                <a:spcPts val="641"/>
              </a:spcBef>
              <a:buClr>
                <a:srgbClr val="000000"/>
              </a:buClr>
              <a:tabLst>
                <a:tab pos="0" algn="l"/>
              </a:tabLst>
            </a:pPr>
            <a:r>
              <a:rPr lang="en-US" sz="2800" spc="-1" dirty="0">
                <a:solidFill>
                  <a:srgbClr val="0000FF"/>
                </a:solidFill>
                <a:ea typeface="MS PGothic"/>
              </a:rPr>
              <a:t>[4] </a:t>
            </a:r>
            <a:r>
              <a:rPr lang="en-US" sz="2800" spc="-1" dirty="0">
                <a:ea typeface="MS PGothic"/>
              </a:rPr>
              <a:t>Dynamic Motion Transition: A Hybrid Data-driven and Model-driven Method for Human Pose Transitions. Chai et al. 2024.</a:t>
            </a:r>
          </a:p>
          <a:p>
            <a:pPr marL="360" lvl="1">
              <a:lnSpc>
                <a:spcPct val="100000"/>
              </a:lnSpc>
              <a:spcBef>
                <a:spcPts val="641"/>
              </a:spcBef>
              <a:buClr>
                <a:srgbClr val="000000"/>
              </a:buClr>
              <a:tabLst>
                <a:tab pos="0" algn="l"/>
              </a:tabLst>
            </a:pPr>
            <a:r>
              <a:rPr lang="en-US" sz="2800" spc="-1" dirty="0">
                <a:solidFill>
                  <a:srgbClr val="0000FF"/>
                </a:solidFill>
                <a:ea typeface="MS PGothic"/>
              </a:rPr>
              <a:t>[9]</a:t>
            </a:r>
            <a:r>
              <a:rPr lang="en-US" sz="2800" spc="-1" dirty="0">
                <a:ea typeface="MS PGothic"/>
              </a:rPr>
              <a:t> Robust Motion In-</a:t>
            </a:r>
            <a:r>
              <a:rPr lang="en-US" sz="2800" spc="-1" dirty="0" err="1">
                <a:ea typeface="MS PGothic"/>
              </a:rPr>
              <a:t>betweening</a:t>
            </a:r>
            <a:r>
              <a:rPr lang="en-US" sz="2800" spc="-1" dirty="0">
                <a:ea typeface="MS PGothic"/>
              </a:rPr>
              <a:t>. Harvey et al. 2020. </a:t>
            </a:r>
            <a:endParaRPr lang="en-US" sz="2800" b="1" spc="-1" dirty="0">
              <a:solidFill>
                <a:srgbClr val="0000FF"/>
              </a:solidFill>
              <a:ea typeface="MS PGothic"/>
            </a:endParaRPr>
          </a:p>
          <a:p>
            <a:pPr marL="360" lvl="1">
              <a:lnSpc>
                <a:spcPct val="100000"/>
              </a:lnSpc>
              <a:spcBef>
                <a:spcPts val="641"/>
              </a:spcBef>
              <a:buClr>
                <a:srgbClr val="000000"/>
              </a:buClr>
              <a:tabLst>
                <a:tab pos="0" algn="l"/>
              </a:tabLst>
            </a:pPr>
            <a:r>
              <a:rPr lang="en-US" sz="2800" spc="-1" dirty="0">
                <a:solidFill>
                  <a:srgbClr val="0000FF"/>
                </a:solidFill>
                <a:ea typeface="MS PGothic"/>
              </a:rPr>
              <a:t>[23]</a:t>
            </a:r>
            <a:r>
              <a:rPr lang="en-US" sz="2800" b="1" spc="-1" dirty="0">
                <a:solidFill>
                  <a:srgbClr val="0000FF"/>
                </a:solidFill>
                <a:ea typeface="MS PGothic"/>
              </a:rPr>
              <a:t> </a:t>
            </a:r>
            <a:r>
              <a:rPr lang="en-US" sz="2800" spc="-1" dirty="0">
                <a:ea typeface="MS PGothic"/>
              </a:rPr>
              <a:t>Motion In-</a:t>
            </a:r>
            <a:r>
              <a:rPr lang="en-US" sz="2800" spc="-1" dirty="0" err="1">
                <a:ea typeface="MS PGothic"/>
              </a:rPr>
              <a:t>Betweening</a:t>
            </a:r>
            <a:r>
              <a:rPr lang="en-US" sz="2800" spc="-1" dirty="0">
                <a:ea typeface="MS PGothic"/>
              </a:rPr>
              <a:t> via Two-Stage Transformers. Qin et al. 2022.</a:t>
            </a:r>
          </a:p>
          <a:p>
            <a:pPr marL="360" lvl="1">
              <a:lnSpc>
                <a:spcPct val="100000"/>
              </a:lnSpc>
              <a:spcBef>
                <a:spcPts val="641"/>
              </a:spcBef>
              <a:buClr>
                <a:srgbClr val="000000"/>
              </a:buClr>
              <a:tabLst>
                <a:tab pos="0" algn="l"/>
              </a:tabLst>
            </a:pPr>
            <a:endParaRPr lang="en-US" sz="4000" b="0" strike="noStrike" spc="-1" dirty="0">
              <a:latin typeface="Arial"/>
            </a:endParaRPr>
          </a:p>
          <a:p>
            <a:pPr>
              <a:lnSpc>
                <a:spcPct val="100000"/>
              </a:lnSpc>
              <a:spcBef>
                <a:spcPts val="641"/>
              </a:spcBef>
              <a:tabLst>
                <a:tab pos="0" algn="l"/>
              </a:tabLst>
            </a:pPr>
            <a:endParaRPr lang="en-US" sz="4000" b="0" strike="noStrike" spc="-1" dirty="0">
              <a:latin typeface="Arial"/>
            </a:endParaRPr>
          </a:p>
          <a:p>
            <a:pPr>
              <a:lnSpc>
                <a:spcPct val="100000"/>
              </a:lnSpc>
              <a:spcBef>
                <a:spcPts val="641"/>
              </a:spcBef>
              <a:tabLst>
                <a:tab pos="0" algn="l"/>
              </a:tabLst>
            </a:pPr>
            <a:endParaRPr lang="en-US" sz="4000" b="0" strike="noStrike" spc="-1" dirty="0">
              <a:latin typeface="Arial"/>
            </a:endParaRPr>
          </a:p>
          <a:p>
            <a:pPr marL="565200" indent="-564840">
              <a:lnSpc>
                <a:spcPct val="100000"/>
              </a:lnSpc>
              <a:spcBef>
                <a:spcPts val="581"/>
              </a:spcBef>
              <a:tabLst>
                <a:tab pos="0" algn="l"/>
              </a:tabLst>
            </a:pPr>
            <a:endParaRPr lang="en-US" sz="4000" b="0" strike="noStrike" spc="-1" dirty="0">
              <a:latin typeface="Arial"/>
            </a:endParaRPr>
          </a:p>
        </p:txBody>
      </p:sp>
      <p:pic>
        <p:nvPicPr>
          <p:cNvPr id="4" name="Graphic 3">
            <a:extLst>
              <a:ext uri="{FF2B5EF4-FFF2-40B4-BE49-F238E27FC236}">
                <a16:creationId xmlns:a16="http://schemas.microsoft.com/office/drawing/2014/main" id="{21EA1416-855D-5505-FDF1-534AB23DD7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7524" y="4452078"/>
            <a:ext cx="11275895" cy="15392492"/>
          </a:xfrm>
          <a:prstGeom prst="rect">
            <a:avLst/>
          </a:prstGeom>
        </p:spPr>
      </p:pic>
      <p:pic>
        <p:nvPicPr>
          <p:cNvPr id="6" name="Picture 5" descr="A group of men in underwear running&#10;&#10;AI-generated content may be incorrect.">
            <a:extLst>
              <a:ext uri="{FF2B5EF4-FFF2-40B4-BE49-F238E27FC236}">
                <a16:creationId xmlns:a16="http://schemas.microsoft.com/office/drawing/2014/main" id="{2BD83D1D-786F-0B38-0A41-5466CFB60ECA}"/>
              </a:ext>
            </a:extLst>
          </p:cNvPr>
          <p:cNvPicPr>
            <a:picLocks noChangeAspect="1"/>
          </p:cNvPicPr>
          <p:nvPr/>
        </p:nvPicPr>
        <p:blipFill>
          <a:blip r:embed="rId5"/>
          <a:stretch>
            <a:fillRect/>
          </a:stretch>
        </p:blipFill>
        <p:spPr>
          <a:xfrm>
            <a:off x="14340588" y="6237763"/>
            <a:ext cx="13239379" cy="4616064"/>
          </a:xfrm>
          <a:prstGeom prst="rect">
            <a:avLst/>
          </a:prstGeom>
        </p:spPr>
      </p:pic>
      <p:pic>
        <p:nvPicPr>
          <p:cNvPr id="10" name="Graphic 9">
            <a:extLst>
              <a:ext uri="{FF2B5EF4-FFF2-40B4-BE49-F238E27FC236}">
                <a16:creationId xmlns:a16="http://schemas.microsoft.com/office/drawing/2014/main" id="{21902F41-2663-630C-ECF7-7D49DB8B81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84932" y="17065301"/>
            <a:ext cx="4115801" cy="4115801"/>
          </a:xfrm>
          <a:prstGeom prst="rect">
            <a:avLst/>
          </a:prstGeom>
        </p:spPr>
      </p:pic>
      <p:sp>
        <p:nvSpPr>
          <p:cNvPr id="12" name="Speech Bubble: Rectangle with Corners Rounded 11">
            <a:extLst>
              <a:ext uri="{FF2B5EF4-FFF2-40B4-BE49-F238E27FC236}">
                <a16:creationId xmlns:a16="http://schemas.microsoft.com/office/drawing/2014/main" id="{3A72413F-0467-36BD-E5BA-DBC7D651B95F}"/>
              </a:ext>
            </a:extLst>
          </p:cNvPr>
          <p:cNvSpPr/>
          <p:nvPr/>
        </p:nvSpPr>
        <p:spPr>
          <a:xfrm>
            <a:off x="20980482" y="17927969"/>
            <a:ext cx="5881893" cy="2188828"/>
          </a:xfrm>
          <a:prstGeom prst="wedgeRoundRectCallout">
            <a:avLst>
              <a:gd name="adj1" fmla="val -64988"/>
              <a:gd name="adj2" fmla="val -2860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3200" dirty="0"/>
              <a:t>Scan me for more visual results on our paper website!</a:t>
            </a:r>
            <a:endParaRPr lang="en-US" sz="3200" dirty="0"/>
          </a:p>
        </p:txBody>
      </p:sp>
      <p:pic>
        <p:nvPicPr>
          <p:cNvPr id="26" name="Picture 25" descr="A table with numbers and a number of objects&#10;&#10;AI-generated content may be incorrect.">
            <a:extLst>
              <a:ext uri="{FF2B5EF4-FFF2-40B4-BE49-F238E27FC236}">
                <a16:creationId xmlns:a16="http://schemas.microsoft.com/office/drawing/2014/main" id="{E13B9F95-608B-EA44-648D-55B460EB3E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65009" y="10803877"/>
            <a:ext cx="4277322" cy="2162477"/>
          </a:xfrm>
          <a:prstGeom prst="rect">
            <a:avLst/>
          </a:prstGeom>
        </p:spPr>
      </p:pic>
      <p:pic>
        <p:nvPicPr>
          <p:cNvPr id="28" name="Picture 27" descr="A table with numbers and letters&#10;&#10;AI-generated content may be incorrect.">
            <a:extLst>
              <a:ext uri="{FF2B5EF4-FFF2-40B4-BE49-F238E27FC236}">
                <a16:creationId xmlns:a16="http://schemas.microsoft.com/office/drawing/2014/main" id="{7E0EE5A0-0DD8-F311-C9DF-2E8B0DA23F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58800" y="10793232"/>
            <a:ext cx="4277322" cy="2133898"/>
          </a:xfrm>
          <a:prstGeom prst="rect">
            <a:avLst/>
          </a:prstGeom>
        </p:spPr>
      </p:pic>
      <p:pic>
        <p:nvPicPr>
          <p:cNvPr id="30" name="Picture 29" descr="A table with numbers and letters&#10;&#10;AI-generated content may be incorrect.">
            <a:extLst>
              <a:ext uri="{FF2B5EF4-FFF2-40B4-BE49-F238E27FC236}">
                <a16:creationId xmlns:a16="http://schemas.microsoft.com/office/drawing/2014/main" id="{CAE9A3DA-ECBF-A6BD-2F8D-44FB8B7304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67348" y="10793232"/>
            <a:ext cx="4648849" cy="2162477"/>
          </a:xfrm>
          <a:prstGeom prst="rect">
            <a:avLst/>
          </a:prstGeom>
        </p:spPr>
      </p:pic>
      <p:pic>
        <p:nvPicPr>
          <p:cNvPr id="32" name="Picture 31" descr="A table with numbers and letters&#10;&#10;AI-generated content may be incorrect.">
            <a:extLst>
              <a:ext uri="{FF2B5EF4-FFF2-40B4-BE49-F238E27FC236}">
                <a16:creationId xmlns:a16="http://schemas.microsoft.com/office/drawing/2014/main" id="{2DEAF407-E02E-69C5-32DD-EFBA2A596F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965009" y="5029200"/>
            <a:ext cx="13557556" cy="4199690"/>
          </a:xfrm>
          <a:prstGeom prst="rect">
            <a:avLst/>
          </a:prstGeom>
        </p:spPr>
      </p:pic>
      <p:pic>
        <p:nvPicPr>
          <p:cNvPr id="8" name="Picture 7" descr="A black and white logo&#10;&#10;AI-generated content may be incorrect.">
            <a:extLst>
              <a:ext uri="{FF2B5EF4-FFF2-40B4-BE49-F238E27FC236}">
                <a16:creationId xmlns:a16="http://schemas.microsoft.com/office/drawing/2014/main" id="{017E5646-017C-1462-D573-34FAE5CB76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9650" y="115755"/>
            <a:ext cx="6669740" cy="39705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314</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Arial</vt:lpstr>
      <vt:lpstr>Calibri</vt:lpstr>
      <vt:lpstr>Times New Roman</vt:lpstr>
      <vt:lpstr>Wingdings</vt:lpstr>
      <vt:lpstr>Office Theme</vt:lpstr>
      <vt:lpstr>PowerPoint Presentation</vt:lpstr>
    </vt:vector>
  </TitlesOfParts>
  <Company>Univ. of Colorado at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subject/>
  <dc:creator>Terry Boult</dc:creator>
  <dc:description/>
  <cp:lastModifiedBy>Akhoundi, Elly</cp:lastModifiedBy>
  <cp:revision>66</cp:revision>
  <dcterms:created xsi:type="dcterms:W3CDTF">2014-05-29T01:41:03Z</dcterms:created>
  <dcterms:modified xsi:type="dcterms:W3CDTF">2025-11-28T18:38:01Z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 of Colorado at Colorado Springs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