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71"/>
  </p:notesMasterIdLst>
  <p:sldIdLst>
    <p:sldId id="256" r:id="rId2"/>
    <p:sldId id="380" r:id="rId3"/>
    <p:sldId id="258" r:id="rId4"/>
    <p:sldId id="260" r:id="rId5"/>
    <p:sldId id="261" r:id="rId6"/>
    <p:sldId id="262" r:id="rId7"/>
    <p:sldId id="264" r:id="rId8"/>
    <p:sldId id="364" r:id="rId9"/>
    <p:sldId id="265" r:id="rId10"/>
    <p:sldId id="263" r:id="rId11"/>
    <p:sldId id="371" r:id="rId12"/>
    <p:sldId id="401" r:id="rId13"/>
    <p:sldId id="372" r:id="rId14"/>
    <p:sldId id="349" r:id="rId15"/>
    <p:sldId id="322" r:id="rId16"/>
    <p:sldId id="268" r:id="rId17"/>
    <p:sldId id="351" r:id="rId18"/>
    <p:sldId id="352" r:id="rId19"/>
    <p:sldId id="269" r:id="rId20"/>
    <p:sldId id="271" r:id="rId21"/>
    <p:sldId id="411" r:id="rId22"/>
    <p:sldId id="323" r:id="rId23"/>
    <p:sldId id="402" r:id="rId24"/>
    <p:sldId id="281" r:id="rId25"/>
    <p:sldId id="343" r:id="rId26"/>
    <p:sldId id="415" r:id="rId27"/>
    <p:sldId id="403" r:id="rId28"/>
    <p:sldId id="326" r:id="rId29"/>
    <p:sldId id="291" r:id="rId30"/>
    <p:sldId id="404" r:id="rId31"/>
    <p:sldId id="389" r:id="rId32"/>
    <p:sldId id="390" r:id="rId33"/>
    <p:sldId id="396" r:id="rId34"/>
    <p:sldId id="394" r:id="rId35"/>
    <p:sldId id="395" r:id="rId36"/>
    <p:sldId id="392" r:id="rId37"/>
    <p:sldId id="398" r:id="rId38"/>
    <p:sldId id="399" r:id="rId39"/>
    <p:sldId id="400" r:id="rId40"/>
    <p:sldId id="405" r:id="rId41"/>
    <p:sldId id="292" r:id="rId42"/>
    <p:sldId id="328" r:id="rId43"/>
    <p:sldId id="293" r:id="rId44"/>
    <p:sldId id="330" r:id="rId45"/>
    <p:sldId id="379" r:id="rId46"/>
    <p:sldId id="294" r:id="rId47"/>
    <p:sldId id="363" r:id="rId48"/>
    <p:sldId id="324" r:id="rId49"/>
    <p:sldId id="427" r:id="rId50"/>
    <p:sldId id="331" r:id="rId51"/>
    <p:sldId id="413" r:id="rId52"/>
    <p:sldId id="295" r:id="rId53"/>
    <p:sldId id="355" r:id="rId54"/>
    <p:sldId id="296" r:id="rId55"/>
    <p:sldId id="407" r:id="rId56"/>
    <p:sldId id="303" r:id="rId57"/>
    <p:sldId id="332" r:id="rId58"/>
    <p:sldId id="333" r:id="rId59"/>
    <p:sldId id="334" r:id="rId60"/>
    <p:sldId id="335" r:id="rId61"/>
    <p:sldId id="408" r:id="rId62"/>
    <p:sldId id="318" r:id="rId63"/>
    <p:sldId id="341" r:id="rId64"/>
    <p:sldId id="365" r:id="rId65"/>
    <p:sldId id="366" r:id="rId66"/>
    <p:sldId id="409" r:id="rId67"/>
    <p:sldId id="319" r:id="rId68"/>
    <p:sldId id="370" r:id="rId69"/>
    <p:sldId id="320" r:id="rId7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E332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84014" autoAdjust="0"/>
  </p:normalViewPr>
  <p:slideViewPr>
    <p:cSldViewPr snapToGrid="0">
      <p:cViewPr varScale="1">
        <p:scale>
          <a:sx n="82" d="100"/>
          <a:sy n="82" d="100"/>
        </p:scale>
        <p:origin x="-924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24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9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C2331DD0-0794-4429-B076-C4C7E140230E}" type="presOf" srcId="{59F417BE-182E-4098-99CB-6BEE89124BF9}" destId="{0887A6DB-C390-4178-A8DE-D1677B979DD5}" srcOrd="0" destOrd="0" presId="urn:microsoft.com/office/officeart/2009/layout/CirclePictureHierarchy"/>
    <dgm:cxn modelId="{4D509B10-042C-4B3B-9F7D-BD66D78C568C}" type="presOf" srcId="{50BA14CD-8AA7-4C20-A0D6-AD36CFFB9AF0}" destId="{20FE0DFB-3AD6-47FB-88C6-6A38D178C280}" srcOrd="0" destOrd="0" presId="urn:microsoft.com/office/officeart/2009/layout/CirclePictureHierarchy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525F01A7-2296-4B09-94EE-794119015F78}" type="presOf" srcId="{D8A63424-8EEA-4DD1-97F8-BC56CBEAD61B}" destId="{3BF5029B-B45C-4815-B01F-325C1D70F5D0}" srcOrd="0" destOrd="0" presId="urn:microsoft.com/office/officeart/2009/layout/CirclePictureHierarchy"/>
    <dgm:cxn modelId="{D9108DA0-4270-443D-AB11-6D9776A97959}" type="presOf" srcId="{218810C0-5F68-46D5-8CA0-58F97148B947}" destId="{C1FF4178-9A7E-4515-B272-5BE8EA7A11D4}" srcOrd="0" destOrd="0" presId="urn:microsoft.com/office/officeart/2009/layout/CirclePictureHierarchy"/>
    <dgm:cxn modelId="{7F9B6521-F848-424C-9062-A811E15440BC}" type="presOf" srcId="{C216778A-8947-4DB4-8C7A-E0243DE76434}" destId="{749D9D4F-4233-49BD-AF7D-8ABBAC45EDC6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90A734F4-AE80-45DC-BB16-DF7644EECD4B}" type="presOf" srcId="{FE88E186-F5F9-45AC-BFDC-87BC79341939}" destId="{ACBA0B01-7603-4283-B771-D6FA264377E3}" srcOrd="0" destOrd="0" presId="urn:microsoft.com/office/officeart/2009/layout/CirclePictureHierarchy"/>
    <dgm:cxn modelId="{35B525D9-67FB-4234-BE61-732F4683759C}" type="presOf" srcId="{C53E0350-D867-4FEB-8E70-BD0AD7D1A70A}" destId="{14CBC3C2-61BD-4681-8EEA-4EF68FA1FE67}" srcOrd="0" destOrd="0" presId="urn:microsoft.com/office/officeart/2009/layout/CirclePictureHierarchy"/>
    <dgm:cxn modelId="{69BD9642-2911-4491-A2ED-33CECCBA7EF2}" type="presOf" srcId="{03865073-89D4-43EB-9CAF-94CEFC7DFEF6}" destId="{120E8763-EE0B-406C-91F2-A25E008F569C}" srcOrd="0" destOrd="0" presId="urn:microsoft.com/office/officeart/2009/layout/CirclePictureHierarchy"/>
    <dgm:cxn modelId="{63754765-9FCE-434E-BA89-0126D140F397}" type="presOf" srcId="{7FC3A895-1184-489C-A1C9-44EEC017DC04}" destId="{5D1AC292-F7F5-41E4-94ED-E898965FD7DE}" srcOrd="0" destOrd="0" presId="urn:microsoft.com/office/officeart/2009/layout/CirclePictureHierarchy"/>
    <dgm:cxn modelId="{83E99798-AABA-41C4-B910-4197FE5C7257}" type="presOf" srcId="{0B7C3942-33EA-4135-962A-DDE4BCEDF837}" destId="{3CDA0127-E8ED-4E41-A39C-FA67D78DF9DC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59DBAEF8-F808-4EAE-B658-4B58DB953CCD}" type="presOf" srcId="{7942FC69-DACE-4CA0-BC97-DC4D1903B5C5}" destId="{6B79F020-E629-4DAD-9628-1FA8208A2EF0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25026146-40EE-47E3-B7FD-246673D15C73}" type="presOf" srcId="{A5D5E427-38A3-4F3D-B086-ED0114E21FD7}" destId="{80A02487-E4EF-4139-A06B-EC551D311C52}" srcOrd="0" destOrd="0" presId="urn:microsoft.com/office/officeart/2009/layout/CirclePictureHierarchy"/>
    <dgm:cxn modelId="{02ACC371-F72A-4F66-9144-97EF6AE9CE71}" type="presOf" srcId="{989FD8F3-389B-46C9-92FF-37D2C0996622}" destId="{9D09CDA3-C160-4AEC-BAD5-576C142CE3AC}" srcOrd="0" destOrd="0" presId="urn:microsoft.com/office/officeart/2009/layout/CirclePictureHierarchy"/>
    <dgm:cxn modelId="{50AC5C96-BB0C-4743-934B-CF054C31A7A6}" type="presOf" srcId="{82B40C4F-60FB-44AE-8A5A-920E448CD270}" destId="{68E8B93B-A140-4BF6-B16C-FD49DDDEA2ED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F29099FC-CA1C-4DAE-9109-BA14B3F9759F}" type="presOf" srcId="{FD8C43D7-3B1B-4C41-9B7B-E7ED0753E824}" destId="{7E535AD0-A7B7-49ED-B285-0592A6F48E42}" srcOrd="0" destOrd="0" presId="urn:microsoft.com/office/officeart/2009/layout/CirclePictureHierarchy"/>
    <dgm:cxn modelId="{7EF18BE8-90B4-487A-BBFF-2628D0132005}" type="presOf" srcId="{02CC8C5E-2F8A-4BE4-A490-A45BDA9535FA}" destId="{C942F963-DE71-4067-ACF9-98FB273C9ED6}" srcOrd="0" destOrd="0" presId="urn:microsoft.com/office/officeart/2009/layout/CirclePictureHierarchy"/>
    <dgm:cxn modelId="{4208B61A-C945-4747-B61C-8159EBB14925}" type="presOf" srcId="{E97D84A2-9AB2-47F1-800F-D0A5B85147C9}" destId="{FA6B3E1A-A331-4E22-B892-1B32D3E230E0}" srcOrd="0" destOrd="0" presId="urn:microsoft.com/office/officeart/2009/layout/CirclePictureHierarchy"/>
    <dgm:cxn modelId="{E49D471B-2D02-4AFF-B418-CADC8FC40C1F}" type="presOf" srcId="{A365335E-5B03-4502-B657-611ECD80644F}" destId="{5C8BC9AF-D829-411D-9609-F1A414954ED3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DDF3DAF6-A717-4B2E-9965-D0CF16F68BE3}" type="presOf" srcId="{99D0F18A-D3FF-4698-8505-C61993CD0A15}" destId="{CA181DEA-DC00-4374-97A1-32C5A129F625}" srcOrd="0" destOrd="0" presId="urn:microsoft.com/office/officeart/2009/layout/CirclePictureHierarchy"/>
    <dgm:cxn modelId="{B7988AC8-9A27-4385-8206-39A733029346}" type="presOf" srcId="{D9586ED1-49FE-4951-97C7-D0E83FFA2E17}" destId="{B6608255-D882-4CC3-A260-46C88F62F9DA}" srcOrd="0" destOrd="0" presId="urn:microsoft.com/office/officeart/2009/layout/CirclePictureHierarchy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E27D1BAA-7ABA-44BA-A2E3-A80B0E121BB6}" type="presOf" srcId="{A5FFD9C6-4700-4C35-B46D-5E08B32F3494}" destId="{AD45B1D2-6E90-4130-B8E2-22F0E26C4DDA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9B160978-E651-47BB-BBA1-4E66831C578F}" type="presOf" srcId="{D123D16A-DB1D-4FD1-A643-772051F05C0A}" destId="{A46B134E-2564-4C33-9DC3-561C45427C07}" srcOrd="0" destOrd="0" presId="urn:microsoft.com/office/officeart/2009/layout/CirclePictureHierarchy"/>
    <dgm:cxn modelId="{30666F5E-5BEA-49B1-B2E1-E3ED7A0DC202}" type="presOf" srcId="{64408A57-FED1-44C6-A1AF-8F3D517C58A5}" destId="{72006922-FF10-45B5-9A8A-0A146B6B251C}" srcOrd="0" destOrd="0" presId="urn:microsoft.com/office/officeart/2009/layout/CirclePictureHierarchy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776E61E7-6C7B-4574-9CBC-BE803AC00A79}" type="presOf" srcId="{9F6FE411-7844-4855-842C-0EF4108C494A}" destId="{61D1FAEB-ABD0-430C-B215-617D6303390F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6ADBAC07-D3E3-491F-8FCE-554D4D1C2358}" type="presOf" srcId="{E8253FFB-79C9-4BAE-909D-AC7AA59DD5FC}" destId="{0DE37810-0CA4-47A9-849F-DD9324982EAE}" srcOrd="0" destOrd="0" presId="urn:microsoft.com/office/officeart/2009/layout/CirclePictureHierarchy"/>
    <dgm:cxn modelId="{287A7D7B-D701-417E-9281-9FF91002EDA8}" type="presOf" srcId="{4D67052C-024C-4778-A39D-63D18A3EF1C4}" destId="{FE60B6C7-F7B1-4585-A435-A5B8B79B3C4B}" srcOrd="0" destOrd="0" presId="urn:microsoft.com/office/officeart/2009/layout/CirclePictureHierarchy"/>
    <dgm:cxn modelId="{252FF9D4-FEE4-4381-B5D1-4FAA3F5AFD3F}" type="presParOf" srcId="{72006922-FF10-45B5-9A8A-0A146B6B251C}" destId="{9F43CE78-F3A7-47A1-9A2A-5A41ED5B47A4}" srcOrd="0" destOrd="0" presId="urn:microsoft.com/office/officeart/2009/layout/CirclePictureHierarchy"/>
    <dgm:cxn modelId="{04B0D975-0805-48DA-A7F0-09C26970B20C}" type="presParOf" srcId="{9F43CE78-F3A7-47A1-9A2A-5A41ED5B47A4}" destId="{BCD979DD-CAF4-489C-B952-A0AB54B686E7}" srcOrd="0" destOrd="0" presId="urn:microsoft.com/office/officeart/2009/layout/CirclePictureHierarchy"/>
    <dgm:cxn modelId="{21CD0A5E-220E-4F7E-9698-0BDE0AF48860}" type="presParOf" srcId="{BCD979DD-CAF4-489C-B952-A0AB54B686E7}" destId="{7EA4307D-8548-40CB-A5CA-45DDC5BD2A8E}" srcOrd="0" destOrd="0" presId="urn:microsoft.com/office/officeart/2009/layout/CirclePictureHierarchy"/>
    <dgm:cxn modelId="{0BBE7BA5-201F-4756-BA61-8CE1CCA110AC}" type="presParOf" srcId="{BCD979DD-CAF4-489C-B952-A0AB54B686E7}" destId="{FA6B3E1A-A331-4E22-B892-1B32D3E230E0}" srcOrd="1" destOrd="0" presId="urn:microsoft.com/office/officeart/2009/layout/CirclePictureHierarchy"/>
    <dgm:cxn modelId="{7170A8AD-90D1-4F0C-9FA6-5A30038DDFA2}" type="presParOf" srcId="{9F43CE78-F3A7-47A1-9A2A-5A41ED5B47A4}" destId="{5E69B092-07E0-4303-A7CF-44243DC09471}" srcOrd="1" destOrd="0" presId="urn:microsoft.com/office/officeart/2009/layout/CirclePictureHierarchy"/>
    <dgm:cxn modelId="{7B58CCC0-66D4-4BFF-81FF-C663D3B1828B}" type="presParOf" srcId="{5E69B092-07E0-4303-A7CF-44243DC09471}" destId="{80A02487-E4EF-4139-A06B-EC551D311C52}" srcOrd="0" destOrd="0" presId="urn:microsoft.com/office/officeart/2009/layout/CirclePictureHierarchy"/>
    <dgm:cxn modelId="{50915660-D4E6-4980-A661-FC379EFDAD0F}" type="presParOf" srcId="{5E69B092-07E0-4303-A7CF-44243DC09471}" destId="{5E216113-5D75-4397-8F15-89FFBBBC1BD8}" srcOrd="1" destOrd="0" presId="urn:microsoft.com/office/officeart/2009/layout/CirclePictureHierarchy"/>
    <dgm:cxn modelId="{7033D4EF-119B-4F5E-A8D4-6D9CC141E96C}" type="presParOf" srcId="{5E216113-5D75-4397-8F15-89FFBBBC1BD8}" destId="{C8BAE9BA-0475-4F95-8786-AB0A5418F634}" srcOrd="0" destOrd="0" presId="urn:microsoft.com/office/officeart/2009/layout/CirclePictureHierarchy"/>
    <dgm:cxn modelId="{1475E657-DC48-42C9-BD70-D9856D3F1402}" type="presParOf" srcId="{C8BAE9BA-0475-4F95-8786-AB0A5418F634}" destId="{3E8A4B92-3A41-4958-9BB9-4D85F57BC660}" srcOrd="0" destOrd="0" presId="urn:microsoft.com/office/officeart/2009/layout/CirclePictureHierarchy"/>
    <dgm:cxn modelId="{1B6717C4-A823-4BDD-81C4-EE189A578429}" type="presParOf" srcId="{C8BAE9BA-0475-4F95-8786-AB0A5418F634}" destId="{5C8BC9AF-D829-411D-9609-F1A414954ED3}" srcOrd="1" destOrd="0" presId="urn:microsoft.com/office/officeart/2009/layout/CirclePictureHierarchy"/>
    <dgm:cxn modelId="{77F8A096-5FA4-4191-BE42-CFAC5E2BF2A5}" type="presParOf" srcId="{5E216113-5D75-4397-8F15-89FFBBBC1BD8}" destId="{B1532185-D688-4801-8B1F-A2D2B3EF9BB7}" srcOrd="1" destOrd="0" presId="urn:microsoft.com/office/officeart/2009/layout/CirclePictureHierarchy"/>
    <dgm:cxn modelId="{9099C3CD-392F-4DB4-882A-2033915456C8}" type="presParOf" srcId="{B1532185-D688-4801-8B1F-A2D2B3EF9BB7}" destId="{9D09CDA3-C160-4AEC-BAD5-576C142CE3AC}" srcOrd="0" destOrd="0" presId="urn:microsoft.com/office/officeart/2009/layout/CirclePictureHierarchy"/>
    <dgm:cxn modelId="{B81B3B85-C1D3-4654-A231-A6588C6050E2}" type="presParOf" srcId="{B1532185-D688-4801-8B1F-A2D2B3EF9BB7}" destId="{4BA9B7D2-DA24-42CD-8D6D-B0470BF76A2F}" srcOrd="1" destOrd="0" presId="urn:microsoft.com/office/officeart/2009/layout/CirclePictureHierarchy"/>
    <dgm:cxn modelId="{55D2DD07-54D9-43BE-9571-88BB533D19A1}" type="presParOf" srcId="{4BA9B7D2-DA24-42CD-8D6D-B0470BF76A2F}" destId="{FF879E5F-AD57-4E23-9096-13C5C97DA7A4}" srcOrd="0" destOrd="0" presId="urn:microsoft.com/office/officeart/2009/layout/CirclePictureHierarchy"/>
    <dgm:cxn modelId="{0200C6F5-F826-4F42-A9E7-79C50436A8AD}" type="presParOf" srcId="{FF879E5F-AD57-4E23-9096-13C5C97DA7A4}" destId="{08C31A41-4B8C-4B62-B290-2A3A7AA91DA3}" srcOrd="0" destOrd="0" presId="urn:microsoft.com/office/officeart/2009/layout/CirclePictureHierarchy"/>
    <dgm:cxn modelId="{3FDBF845-0FFE-4634-8D8F-3D36B41161B8}" type="presParOf" srcId="{FF879E5F-AD57-4E23-9096-13C5C97DA7A4}" destId="{20FE0DFB-3AD6-47FB-88C6-6A38D178C280}" srcOrd="1" destOrd="0" presId="urn:microsoft.com/office/officeart/2009/layout/CirclePictureHierarchy"/>
    <dgm:cxn modelId="{3CE6691F-716F-4E1C-B0A6-B7490177631F}" type="presParOf" srcId="{4BA9B7D2-DA24-42CD-8D6D-B0470BF76A2F}" destId="{271ABA12-B958-4706-AA34-45CC05EE4C41}" srcOrd="1" destOrd="0" presId="urn:microsoft.com/office/officeart/2009/layout/CirclePictureHierarchy"/>
    <dgm:cxn modelId="{C69D9CB5-2B98-497A-8A6F-57A664122722}" type="presParOf" srcId="{271ABA12-B958-4706-AA34-45CC05EE4C41}" destId="{CA181DEA-DC00-4374-97A1-32C5A129F625}" srcOrd="0" destOrd="0" presId="urn:microsoft.com/office/officeart/2009/layout/CirclePictureHierarchy"/>
    <dgm:cxn modelId="{E52C1414-AEDF-4F68-8620-8C0A68DC1E7D}" type="presParOf" srcId="{271ABA12-B958-4706-AA34-45CC05EE4C41}" destId="{0406FE35-95FB-4BFF-B184-B9A36002BF64}" srcOrd="1" destOrd="0" presId="urn:microsoft.com/office/officeart/2009/layout/CirclePictureHierarchy"/>
    <dgm:cxn modelId="{1E38220E-5FC9-4F91-8A50-228B1797B92D}" type="presParOf" srcId="{0406FE35-95FB-4BFF-B184-B9A36002BF64}" destId="{233190EB-2906-470A-8767-24E71DD9CC7A}" srcOrd="0" destOrd="0" presId="urn:microsoft.com/office/officeart/2009/layout/CirclePictureHierarchy"/>
    <dgm:cxn modelId="{E7AD73D4-BFF2-4FF8-9890-35344F29B7FD}" type="presParOf" srcId="{233190EB-2906-470A-8767-24E71DD9CC7A}" destId="{29B5E7E4-117C-4010-B11C-7EF84625B752}" srcOrd="0" destOrd="0" presId="urn:microsoft.com/office/officeart/2009/layout/CirclePictureHierarchy"/>
    <dgm:cxn modelId="{659ED898-F04F-4470-98EA-335D8D316A9F}" type="presParOf" srcId="{233190EB-2906-470A-8767-24E71DD9CC7A}" destId="{3BF5029B-B45C-4815-B01F-325C1D70F5D0}" srcOrd="1" destOrd="0" presId="urn:microsoft.com/office/officeart/2009/layout/CirclePictureHierarchy"/>
    <dgm:cxn modelId="{AA8D1EDC-A7C5-4060-B126-4506B79FD5A8}" type="presParOf" srcId="{0406FE35-95FB-4BFF-B184-B9A36002BF64}" destId="{4CC33F7A-3FA8-4845-A952-1DABA8FD5689}" srcOrd="1" destOrd="0" presId="urn:microsoft.com/office/officeart/2009/layout/CirclePictureHierarchy"/>
    <dgm:cxn modelId="{AC509212-9D6F-4667-A0A8-9CC7047BD656}" type="presParOf" srcId="{271ABA12-B958-4706-AA34-45CC05EE4C41}" destId="{5D1AC292-F7F5-41E4-94ED-E898965FD7DE}" srcOrd="2" destOrd="0" presId="urn:microsoft.com/office/officeart/2009/layout/CirclePictureHierarchy"/>
    <dgm:cxn modelId="{319D3A44-74D6-4C5B-A786-C904C36A47A7}" type="presParOf" srcId="{271ABA12-B958-4706-AA34-45CC05EE4C41}" destId="{B77A14ED-B195-4A31-A747-3B8A95F36E99}" srcOrd="3" destOrd="0" presId="urn:microsoft.com/office/officeart/2009/layout/CirclePictureHierarchy"/>
    <dgm:cxn modelId="{277F2706-58F3-4808-BD61-25748E226A72}" type="presParOf" srcId="{B77A14ED-B195-4A31-A747-3B8A95F36E99}" destId="{67590002-B0DC-4FFA-A370-A2AF97EE5A20}" srcOrd="0" destOrd="0" presId="urn:microsoft.com/office/officeart/2009/layout/CirclePictureHierarchy"/>
    <dgm:cxn modelId="{DB9DFF4D-448F-44B4-9DDB-32427B22A411}" type="presParOf" srcId="{67590002-B0DC-4FFA-A370-A2AF97EE5A20}" destId="{61DDB263-116C-4ABE-BD9F-C8BE216A41BE}" srcOrd="0" destOrd="0" presId="urn:microsoft.com/office/officeart/2009/layout/CirclePictureHierarchy"/>
    <dgm:cxn modelId="{50FB4232-3E68-491F-989A-FD02874AAC62}" type="presParOf" srcId="{67590002-B0DC-4FFA-A370-A2AF97EE5A20}" destId="{B6608255-D882-4CC3-A260-46C88F62F9DA}" srcOrd="1" destOrd="0" presId="urn:microsoft.com/office/officeart/2009/layout/CirclePictureHierarchy"/>
    <dgm:cxn modelId="{EC207B99-82E4-4482-B5A0-A43FC827458D}" type="presParOf" srcId="{B77A14ED-B195-4A31-A747-3B8A95F36E99}" destId="{C00B4386-24BA-4F66-A641-EE2CED0C626B}" srcOrd="1" destOrd="0" presId="urn:microsoft.com/office/officeart/2009/layout/CirclePictureHierarchy"/>
    <dgm:cxn modelId="{07C1A7BE-7F7D-415F-A8F7-C375927E63E3}" type="presParOf" srcId="{B1532185-D688-4801-8B1F-A2D2B3EF9BB7}" destId="{ACBA0B01-7603-4283-B771-D6FA264377E3}" srcOrd="2" destOrd="0" presId="urn:microsoft.com/office/officeart/2009/layout/CirclePictureHierarchy"/>
    <dgm:cxn modelId="{8FAE67AD-0442-4540-9FD9-66FDFEFDAEF7}" type="presParOf" srcId="{B1532185-D688-4801-8B1F-A2D2B3EF9BB7}" destId="{CC33B5FF-2ACB-4EEA-BA56-3160C7D277D0}" srcOrd="3" destOrd="0" presId="urn:microsoft.com/office/officeart/2009/layout/CirclePictureHierarchy"/>
    <dgm:cxn modelId="{7825DC26-9BF8-4CA7-A4C6-9AA8B92F9D2A}" type="presParOf" srcId="{CC33B5FF-2ACB-4EEA-BA56-3160C7D277D0}" destId="{56AD1886-65CF-46B1-A28C-FEA8A8DBDD45}" srcOrd="0" destOrd="0" presId="urn:microsoft.com/office/officeart/2009/layout/CirclePictureHierarchy"/>
    <dgm:cxn modelId="{2D6D2DF9-2AC9-4D3C-BD87-593856DE1BE9}" type="presParOf" srcId="{56AD1886-65CF-46B1-A28C-FEA8A8DBDD45}" destId="{F4FEE527-CB24-4010-82D2-C1655975DC9E}" srcOrd="0" destOrd="0" presId="urn:microsoft.com/office/officeart/2009/layout/CirclePictureHierarchy"/>
    <dgm:cxn modelId="{656A0FE9-5707-4A3D-8F17-D3C63CC80353}" type="presParOf" srcId="{56AD1886-65CF-46B1-A28C-FEA8A8DBDD45}" destId="{C1FF4178-9A7E-4515-B272-5BE8EA7A11D4}" srcOrd="1" destOrd="0" presId="urn:microsoft.com/office/officeart/2009/layout/CirclePictureHierarchy"/>
    <dgm:cxn modelId="{71870702-D558-4BE0-A182-868C2C7CBCBE}" type="presParOf" srcId="{CC33B5FF-2ACB-4EEA-BA56-3160C7D277D0}" destId="{067E452F-BE75-4C37-8088-3A25D0A6C69A}" srcOrd="1" destOrd="0" presId="urn:microsoft.com/office/officeart/2009/layout/CirclePictureHierarchy"/>
    <dgm:cxn modelId="{174D55B4-1DCA-4893-8814-38CB047DCF81}" type="presParOf" srcId="{067E452F-BE75-4C37-8088-3A25D0A6C69A}" destId="{AD45B1D2-6E90-4130-B8E2-22F0E26C4DDA}" srcOrd="0" destOrd="0" presId="urn:microsoft.com/office/officeart/2009/layout/CirclePictureHierarchy"/>
    <dgm:cxn modelId="{58A8FD78-270E-45AE-9487-BE83A722BD47}" type="presParOf" srcId="{067E452F-BE75-4C37-8088-3A25D0A6C69A}" destId="{A6A26014-27E6-408B-970E-E2FBEC4655AE}" srcOrd="1" destOrd="0" presId="urn:microsoft.com/office/officeart/2009/layout/CirclePictureHierarchy"/>
    <dgm:cxn modelId="{EE078B2C-6074-4322-B15E-DC01DAEF14D0}" type="presParOf" srcId="{A6A26014-27E6-408B-970E-E2FBEC4655AE}" destId="{3A413204-FA74-4614-9C4E-A97D22F79481}" srcOrd="0" destOrd="0" presId="urn:microsoft.com/office/officeart/2009/layout/CirclePictureHierarchy"/>
    <dgm:cxn modelId="{0A71A189-B9DC-4E1D-A5DA-144CBE258B5A}" type="presParOf" srcId="{3A413204-FA74-4614-9C4E-A97D22F79481}" destId="{9E02C9ED-E18C-4DD1-B148-BBEE40EF4F95}" srcOrd="0" destOrd="0" presId="urn:microsoft.com/office/officeart/2009/layout/CirclePictureHierarchy"/>
    <dgm:cxn modelId="{97078C73-D7F8-40BC-955C-6BCDB68C7685}" type="presParOf" srcId="{3A413204-FA74-4614-9C4E-A97D22F79481}" destId="{3CDA0127-E8ED-4E41-A39C-FA67D78DF9DC}" srcOrd="1" destOrd="0" presId="urn:microsoft.com/office/officeart/2009/layout/CirclePictureHierarchy"/>
    <dgm:cxn modelId="{27801392-6092-48A0-A4C9-0897CAFBB7E7}" type="presParOf" srcId="{A6A26014-27E6-408B-970E-E2FBEC4655AE}" destId="{08381DB8-05CC-43D5-8D5E-00B200EBCC57}" srcOrd="1" destOrd="0" presId="urn:microsoft.com/office/officeart/2009/layout/CirclePictureHierarchy"/>
    <dgm:cxn modelId="{CCEE2577-B8A5-4776-93F5-3E49579A597D}" type="presParOf" srcId="{067E452F-BE75-4C37-8088-3A25D0A6C69A}" destId="{0DE37810-0CA4-47A9-849F-DD9324982EAE}" srcOrd="2" destOrd="0" presId="urn:microsoft.com/office/officeart/2009/layout/CirclePictureHierarchy"/>
    <dgm:cxn modelId="{624E8B5D-8511-420A-AC4B-5FF15D2BFDE0}" type="presParOf" srcId="{067E452F-BE75-4C37-8088-3A25D0A6C69A}" destId="{E288FA3F-9FAF-4DF1-82D1-0470B019F5F8}" srcOrd="3" destOrd="0" presId="urn:microsoft.com/office/officeart/2009/layout/CirclePictureHierarchy"/>
    <dgm:cxn modelId="{7B05EA9B-9516-4ADF-AD24-6970FAF4CC12}" type="presParOf" srcId="{E288FA3F-9FAF-4DF1-82D1-0470B019F5F8}" destId="{1F8728F4-008B-448F-9298-7A060330FF27}" srcOrd="0" destOrd="0" presId="urn:microsoft.com/office/officeart/2009/layout/CirclePictureHierarchy"/>
    <dgm:cxn modelId="{C1B9AC3C-FC11-4478-95A4-3D70E771FB95}" type="presParOf" srcId="{1F8728F4-008B-448F-9298-7A060330FF27}" destId="{B4D424A9-CB0B-4638-BFF4-53C712E79E28}" srcOrd="0" destOrd="0" presId="urn:microsoft.com/office/officeart/2009/layout/CirclePictureHierarchy"/>
    <dgm:cxn modelId="{C2ED935D-7085-42EC-AF28-40BF82B91194}" type="presParOf" srcId="{1F8728F4-008B-448F-9298-7A060330FF27}" destId="{7E535AD0-A7B7-49ED-B285-0592A6F48E42}" srcOrd="1" destOrd="0" presId="urn:microsoft.com/office/officeart/2009/layout/CirclePictureHierarchy"/>
    <dgm:cxn modelId="{B5A51DF1-6823-40B7-8DD7-80082239CE7A}" type="presParOf" srcId="{E288FA3F-9FAF-4DF1-82D1-0470B019F5F8}" destId="{6EB222A5-1F25-4675-B9AA-CB637D01E5C5}" srcOrd="1" destOrd="0" presId="urn:microsoft.com/office/officeart/2009/layout/CirclePictureHierarchy"/>
    <dgm:cxn modelId="{7C249A62-9251-41F0-8A1E-FEB9A5C4A7C8}" type="presParOf" srcId="{6EB222A5-1F25-4675-B9AA-CB637D01E5C5}" destId="{0887A6DB-C390-4178-A8DE-D1677B979DD5}" srcOrd="0" destOrd="0" presId="urn:microsoft.com/office/officeart/2009/layout/CirclePictureHierarchy"/>
    <dgm:cxn modelId="{3503311A-8B6C-479A-A8AF-06FA46652217}" type="presParOf" srcId="{6EB222A5-1F25-4675-B9AA-CB637D01E5C5}" destId="{8B583235-EC40-49CB-8F86-9855A32F296E}" srcOrd="1" destOrd="0" presId="urn:microsoft.com/office/officeart/2009/layout/CirclePictureHierarchy"/>
    <dgm:cxn modelId="{602BA398-4D30-4CD3-96AA-58D775EBD236}" type="presParOf" srcId="{8B583235-EC40-49CB-8F86-9855A32F296E}" destId="{05ACEFD3-A5C0-4329-8858-68CAE1DBFB00}" srcOrd="0" destOrd="0" presId="urn:microsoft.com/office/officeart/2009/layout/CirclePictureHierarchy"/>
    <dgm:cxn modelId="{EAB9863C-C174-4050-9FFC-820A5A49317A}" type="presParOf" srcId="{05ACEFD3-A5C0-4329-8858-68CAE1DBFB00}" destId="{1AA35E69-313C-4DA1-B70A-F7B7C1B5957E}" srcOrd="0" destOrd="0" presId="urn:microsoft.com/office/officeart/2009/layout/CirclePictureHierarchy"/>
    <dgm:cxn modelId="{B5806F61-68B3-4AD2-81BE-4C8A7CDD2438}" type="presParOf" srcId="{05ACEFD3-A5C0-4329-8858-68CAE1DBFB00}" destId="{A46B134E-2564-4C33-9DC3-561C45427C07}" srcOrd="1" destOrd="0" presId="urn:microsoft.com/office/officeart/2009/layout/CirclePictureHierarchy"/>
    <dgm:cxn modelId="{77D72B43-E7E8-4C09-AD50-22A0537C04B8}" type="presParOf" srcId="{8B583235-EC40-49CB-8F86-9855A32F296E}" destId="{66106DA4-B633-4C6F-8F76-DB7D00D5A572}" srcOrd="1" destOrd="0" presId="urn:microsoft.com/office/officeart/2009/layout/CirclePictureHierarchy"/>
    <dgm:cxn modelId="{535752B5-CB21-4F2F-9925-54B278FBBF67}" type="presParOf" srcId="{6EB222A5-1F25-4675-B9AA-CB637D01E5C5}" destId="{FE60B6C7-F7B1-4585-A435-A5B8B79B3C4B}" srcOrd="2" destOrd="0" presId="urn:microsoft.com/office/officeart/2009/layout/CirclePictureHierarchy"/>
    <dgm:cxn modelId="{AE5ECCB3-F894-49D4-B748-F47D456B76B2}" type="presParOf" srcId="{6EB222A5-1F25-4675-B9AA-CB637D01E5C5}" destId="{8E5F1DC8-A9C2-4BC5-BA93-BF13179A4D31}" srcOrd="3" destOrd="0" presId="urn:microsoft.com/office/officeart/2009/layout/CirclePictureHierarchy"/>
    <dgm:cxn modelId="{23EE0592-9CFF-420C-818E-0093B4F30636}" type="presParOf" srcId="{8E5F1DC8-A9C2-4BC5-BA93-BF13179A4D31}" destId="{204A3B1B-8246-452C-ADA7-49715119E81C}" srcOrd="0" destOrd="0" presId="urn:microsoft.com/office/officeart/2009/layout/CirclePictureHierarchy"/>
    <dgm:cxn modelId="{FD78A623-7D2B-4D37-A3D6-C1FDC990489C}" type="presParOf" srcId="{204A3B1B-8246-452C-ADA7-49715119E81C}" destId="{7322F97A-2C1F-4187-A9A4-1A81B5270C2F}" srcOrd="0" destOrd="0" presId="urn:microsoft.com/office/officeart/2009/layout/CirclePictureHierarchy"/>
    <dgm:cxn modelId="{9EF63433-25C6-4769-8561-E7BCB30E6488}" type="presParOf" srcId="{204A3B1B-8246-452C-ADA7-49715119E81C}" destId="{6B79F020-E629-4DAD-9628-1FA8208A2EF0}" srcOrd="1" destOrd="0" presId="urn:microsoft.com/office/officeart/2009/layout/CirclePictureHierarchy"/>
    <dgm:cxn modelId="{5ABADFE6-266D-4A51-AF72-5541D38BE3A6}" type="presParOf" srcId="{8E5F1DC8-A9C2-4BC5-BA93-BF13179A4D31}" destId="{83E8346F-A136-4C76-888E-3330A2859051}" srcOrd="1" destOrd="0" presId="urn:microsoft.com/office/officeart/2009/layout/CirclePictureHierarchy"/>
    <dgm:cxn modelId="{DAB66383-BAC9-469C-9D13-F7BABF474B7C}" type="presParOf" srcId="{5E69B092-07E0-4303-A7CF-44243DC09471}" destId="{120E8763-EE0B-406C-91F2-A25E008F569C}" srcOrd="2" destOrd="0" presId="urn:microsoft.com/office/officeart/2009/layout/CirclePictureHierarchy"/>
    <dgm:cxn modelId="{20274FD8-006B-4095-BCEF-FCB29FAD66D8}" type="presParOf" srcId="{5E69B092-07E0-4303-A7CF-44243DC09471}" destId="{37A0A486-9E21-4DC3-B70C-07B52DF45EA9}" srcOrd="3" destOrd="0" presId="urn:microsoft.com/office/officeart/2009/layout/CirclePictureHierarchy"/>
    <dgm:cxn modelId="{F1C8763A-9532-4B43-A437-40777244F278}" type="presParOf" srcId="{37A0A486-9E21-4DC3-B70C-07B52DF45EA9}" destId="{56AA8DAF-7ADD-4508-9DA2-CB07A0BA7092}" srcOrd="0" destOrd="0" presId="urn:microsoft.com/office/officeart/2009/layout/CirclePictureHierarchy"/>
    <dgm:cxn modelId="{441FFFCF-3087-4791-BF5E-675217C8098B}" type="presParOf" srcId="{56AA8DAF-7ADD-4508-9DA2-CB07A0BA7092}" destId="{C1DFA36E-2D67-49D9-96BF-78AAE34DFE30}" srcOrd="0" destOrd="0" presId="urn:microsoft.com/office/officeart/2009/layout/CirclePictureHierarchy"/>
    <dgm:cxn modelId="{4A669400-C3F8-4F18-8F25-E506C0F9F5F8}" type="presParOf" srcId="{56AA8DAF-7ADD-4508-9DA2-CB07A0BA7092}" destId="{749D9D4F-4233-49BD-AF7D-8ABBAC45EDC6}" srcOrd="1" destOrd="0" presId="urn:microsoft.com/office/officeart/2009/layout/CirclePictureHierarchy"/>
    <dgm:cxn modelId="{62131943-0368-46E2-9AB5-E4875BF66BFD}" type="presParOf" srcId="{37A0A486-9E21-4DC3-B70C-07B52DF45EA9}" destId="{16666FB0-D422-4341-A389-C4A829560938}" srcOrd="1" destOrd="0" presId="urn:microsoft.com/office/officeart/2009/layout/CirclePictureHierarchy"/>
    <dgm:cxn modelId="{6B6CE4C9-C421-4213-9D42-B882E8945B6C}" type="presParOf" srcId="{16666FB0-D422-4341-A389-C4A829560938}" destId="{14CBC3C2-61BD-4681-8EEA-4EF68FA1FE67}" srcOrd="0" destOrd="0" presId="urn:microsoft.com/office/officeart/2009/layout/CirclePictureHierarchy"/>
    <dgm:cxn modelId="{BC6F4DB9-4DC2-4AB6-B701-F73EAE3CF2B3}" type="presParOf" srcId="{16666FB0-D422-4341-A389-C4A829560938}" destId="{55D40C96-76B5-4730-83A0-D065D48F9AAA}" srcOrd="1" destOrd="0" presId="urn:microsoft.com/office/officeart/2009/layout/CirclePictureHierarchy"/>
    <dgm:cxn modelId="{72C2DD35-5C32-4E40-99F5-D3FCC7349829}" type="presParOf" srcId="{55D40C96-76B5-4730-83A0-D065D48F9AAA}" destId="{DD03E9E0-AD45-4D88-B625-F334F06A8C49}" srcOrd="0" destOrd="0" presId="urn:microsoft.com/office/officeart/2009/layout/CirclePictureHierarchy"/>
    <dgm:cxn modelId="{5E09CFE8-22D6-47DC-BCF7-01996F116D5B}" type="presParOf" srcId="{DD03E9E0-AD45-4D88-B625-F334F06A8C49}" destId="{E02FBE01-1265-4E04-ACE5-028C650AF924}" srcOrd="0" destOrd="0" presId="urn:microsoft.com/office/officeart/2009/layout/CirclePictureHierarchy"/>
    <dgm:cxn modelId="{52667220-1800-4E94-BED0-43F1F32A4275}" type="presParOf" srcId="{DD03E9E0-AD45-4D88-B625-F334F06A8C49}" destId="{68E8B93B-A140-4BF6-B16C-FD49DDDEA2ED}" srcOrd="1" destOrd="0" presId="urn:microsoft.com/office/officeart/2009/layout/CirclePictureHierarchy"/>
    <dgm:cxn modelId="{DD8E1A32-8B0F-48BA-A30B-72EFD28C2E3B}" type="presParOf" srcId="{55D40C96-76B5-4730-83A0-D065D48F9AAA}" destId="{50C1221A-529E-4B75-9611-42A0CD3E36DD}" srcOrd="1" destOrd="0" presId="urn:microsoft.com/office/officeart/2009/layout/CirclePictureHierarchy"/>
    <dgm:cxn modelId="{81923106-DCDA-4CD6-99D9-D2D380116B28}" type="presParOf" srcId="{16666FB0-D422-4341-A389-C4A829560938}" destId="{C942F963-DE71-4067-ACF9-98FB273C9ED6}" srcOrd="2" destOrd="0" presId="urn:microsoft.com/office/officeart/2009/layout/CirclePictureHierarchy"/>
    <dgm:cxn modelId="{82523DE5-0317-4FD8-B001-F74A0CC06B68}" type="presParOf" srcId="{16666FB0-D422-4341-A389-C4A829560938}" destId="{5FAF5DF0-20E1-421A-85DB-64FBDB650C73}" srcOrd="3" destOrd="0" presId="urn:microsoft.com/office/officeart/2009/layout/CirclePictureHierarchy"/>
    <dgm:cxn modelId="{61E5AFC2-0C68-4857-BBF8-9420DFC4C1A6}" type="presParOf" srcId="{5FAF5DF0-20E1-421A-85DB-64FBDB650C73}" destId="{B31A9109-BFBF-4217-9C81-E3396948588E}" srcOrd="0" destOrd="0" presId="urn:microsoft.com/office/officeart/2009/layout/CirclePictureHierarchy"/>
    <dgm:cxn modelId="{0BDB2732-0991-4E66-8741-D428D71922C6}" type="presParOf" srcId="{B31A9109-BFBF-4217-9C81-E3396948588E}" destId="{0FE13E3B-22D3-42F0-B2D1-B5B0DC924542}" srcOrd="0" destOrd="0" presId="urn:microsoft.com/office/officeart/2009/layout/CirclePictureHierarchy"/>
    <dgm:cxn modelId="{19767A50-D2D8-425C-9522-9E5E5A157DCC}" type="presParOf" srcId="{B31A9109-BFBF-4217-9C81-E3396948588E}" destId="{61D1FAEB-ABD0-430C-B215-617D6303390F}" srcOrd="1" destOrd="0" presId="urn:microsoft.com/office/officeart/2009/layout/CirclePictureHierarchy"/>
    <dgm:cxn modelId="{BA665BA1-4E0D-49A6-96F1-8B1BA3597B9B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0B0938BE-3CD4-4784-B407-81579E1A8678}">
      <dgm:prSet phldrT="[Text]"/>
      <dgm:spPr/>
      <dgm:t>
        <a:bodyPr/>
        <a:lstStyle/>
        <a:p>
          <a:endParaRPr lang="sv-SE" dirty="0"/>
        </a:p>
      </dgm:t>
    </dgm:pt>
    <dgm:pt modelId="{DE435274-04F4-4F3E-9E2B-3876F607CB52}" type="parTrans" cxnId="{442957A4-487E-446A-B37D-D6529F4FC380}">
      <dgm:prSet/>
      <dgm:spPr/>
      <dgm:t>
        <a:bodyPr/>
        <a:lstStyle/>
        <a:p>
          <a:endParaRPr lang="sv-SE"/>
        </a:p>
      </dgm:t>
    </dgm:pt>
    <dgm:pt modelId="{15ECFF07-36C1-430E-8CC1-598CCFEEE60C}" type="sibTrans" cxnId="{442957A4-487E-446A-B37D-D6529F4FC380}">
      <dgm:prSet/>
      <dgm:spPr/>
      <dgm:t>
        <a:bodyPr/>
        <a:lstStyle/>
        <a:p>
          <a:endParaRPr lang="sv-SE"/>
        </a:p>
      </dgm:t>
    </dgm:pt>
    <dgm:pt modelId="{2C8A420F-CC70-402A-BB83-93124EAC8FE2}">
      <dgm:prSet phldrT="[Text]"/>
      <dgm:spPr/>
      <dgm:t>
        <a:bodyPr/>
        <a:lstStyle/>
        <a:p>
          <a:endParaRPr lang="sv-SE" dirty="0"/>
        </a:p>
      </dgm:t>
    </dgm:pt>
    <dgm:pt modelId="{1AE295E0-CC7B-4849-A2F4-1A5CE5648CB1}" type="parTrans" cxnId="{17BD79DD-C229-4ED3-ABB5-A02D0A35D208}">
      <dgm:prSet/>
      <dgm:spPr/>
      <dgm:t>
        <a:bodyPr/>
        <a:lstStyle/>
        <a:p>
          <a:endParaRPr lang="sv-SE"/>
        </a:p>
      </dgm:t>
    </dgm:pt>
    <dgm:pt modelId="{1B119AF9-227E-4788-B938-CFB5F6DECB56}" type="sibTrans" cxnId="{17BD79DD-C229-4ED3-ABB5-A02D0A35D208}">
      <dgm:prSet/>
      <dgm:spPr/>
      <dgm:t>
        <a:bodyPr/>
        <a:lstStyle/>
        <a:p>
          <a:endParaRPr lang="sv-SE"/>
        </a:p>
      </dgm:t>
    </dgm:pt>
    <dgm:pt modelId="{0A92D042-ABEE-49BC-B5E0-FFD2C1B39755}">
      <dgm:prSet phldrT="[Text]"/>
      <dgm:spPr/>
      <dgm:t>
        <a:bodyPr/>
        <a:lstStyle/>
        <a:p>
          <a:endParaRPr lang="sv-SE" dirty="0"/>
        </a:p>
      </dgm:t>
    </dgm:pt>
    <dgm:pt modelId="{7D90F8D3-E92F-461F-A4BA-4698E5841B83}" type="parTrans" cxnId="{6C678F5D-791F-40B6-AECF-81310868AC11}">
      <dgm:prSet/>
      <dgm:spPr/>
      <dgm:t>
        <a:bodyPr/>
        <a:lstStyle/>
        <a:p>
          <a:endParaRPr lang="sv-SE"/>
        </a:p>
      </dgm:t>
    </dgm:pt>
    <dgm:pt modelId="{D3E8B72F-F733-41D6-9C07-F51689C316C6}" type="sibTrans" cxnId="{6C678F5D-791F-40B6-AECF-81310868AC11}">
      <dgm:prSet/>
      <dgm:spPr/>
      <dgm:t>
        <a:bodyPr/>
        <a:lstStyle/>
        <a:p>
          <a:endParaRPr lang="sv-SE"/>
        </a:p>
      </dgm:t>
    </dgm:pt>
    <dgm:pt modelId="{6B1C15F1-A491-459F-A3F8-C15971DBE2B5}">
      <dgm:prSet phldrT="[Text]"/>
      <dgm:spPr/>
      <dgm:t>
        <a:bodyPr/>
        <a:lstStyle/>
        <a:p>
          <a:endParaRPr lang="sv-SE" dirty="0"/>
        </a:p>
      </dgm:t>
    </dgm:pt>
    <dgm:pt modelId="{A2690A0F-B808-4FCB-BEBF-D2E898C4D59A}" type="parTrans" cxnId="{9DEFF437-4AC1-4B27-9E0D-18D095B7FE42}">
      <dgm:prSet/>
      <dgm:spPr/>
      <dgm:t>
        <a:bodyPr/>
        <a:lstStyle/>
        <a:p>
          <a:endParaRPr lang="sv-SE"/>
        </a:p>
      </dgm:t>
    </dgm:pt>
    <dgm:pt modelId="{1866CD18-8996-459D-BBB8-25D3CE515E90}" type="sibTrans" cxnId="{9DEFF437-4AC1-4B27-9E0D-18D095B7FE42}">
      <dgm:prSet/>
      <dgm:spPr/>
      <dgm:t>
        <a:bodyPr/>
        <a:lstStyle/>
        <a:p>
          <a:endParaRPr lang="sv-SE"/>
        </a:p>
      </dgm:t>
    </dgm:pt>
    <dgm:pt modelId="{6FA74F27-2276-42CE-9845-AB8CB0A26534}">
      <dgm:prSet phldrT="[Text]"/>
      <dgm:spPr/>
      <dgm:t>
        <a:bodyPr/>
        <a:lstStyle/>
        <a:p>
          <a:endParaRPr lang="sv-SE" dirty="0"/>
        </a:p>
      </dgm:t>
    </dgm:pt>
    <dgm:pt modelId="{80DDC339-B876-4404-9244-395BF6EA0D82}" type="parTrans" cxnId="{57D98E7D-681B-4C88-892A-03E84E1CFC9C}">
      <dgm:prSet/>
      <dgm:spPr/>
      <dgm:t>
        <a:bodyPr/>
        <a:lstStyle/>
        <a:p>
          <a:endParaRPr lang="sv-SE"/>
        </a:p>
      </dgm:t>
    </dgm:pt>
    <dgm:pt modelId="{3B187142-FDAF-4642-A6C0-C215B3C23D5C}" type="sibTrans" cxnId="{57D98E7D-681B-4C88-892A-03E84E1CFC9C}">
      <dgm:prSet/>
      <dgm:spPr/>
      <dgm:t>
        <a:bodyPr/>
        <a:lstStyle/>
        <a:p>
          <a:endParaRPr lang="sv-SE"/>
        </a:p>
      </dgm:t>
    </dgm:pt>
    <dgm:pt modelId="{508F62CD-9368-4AB0-BAEF-32972533B249}">
      <dgm:prSet phldrT="[Text]"/>
      <dgm:spPr/>
      <dgm:t>
        <a:bodyPr/>
        <a:lstStyle/>
        <a:p>
          <a:endParaRPr lang="sv-SE" dirty="0"/>
        </a:p>
      </dgm:t>
    </dgm:pt>
    <dgm:pt modelId="{0FD978CD-3481-4C73-B99A-61E3D9DE2C41}" type="parTrans" cxnId="{4EB95BF9-0467-4C84-B5E8-5284E0FA1575}">
      <dgm:prSet/>
      <dgm:spPr/>
      <dgm:t>
        <a:bodyPr/>
        <a:lstStyle/>
        <a:p>
          <a:endParaRPr lang="sv-SE"/>
        </a:p>
      </dgm:t>
    </dgm:pt>
    <dgm:pt modelId="{305C84DE-309D-4B59-8B05-061D3B971358}" type="sibTrans" cxnId="{4EB95BF9-0467-4C84-B5E8-5284E0FA1575}">
      <dgm:prSet/>
      <dgm:spPr/>
      <dgm:t>
        <a:bodyPr/>
        <a:lstStyle/>
        <a:p>
          <a:endParaRPr lang="sv-SE"/>
        </a:p>
      </dgm:t>
    </dgm:pt>
    <dgm:pt modelId="{A73A79F8-7EF2-4C83-ABE4-9B9C16D16E56}">
      <dgm:prSet phldrT="[Text]"/>
      <dgm:spPr/>
      <dgm:t>
        <a:bodyPr/>
        <a:lstStyle/>
        <a:p>
          <a:endParaRPr lang="sv-SE" dirty="0"/>
        </a:p>
      </dgm:t>
    </dgm:pt>
    <dgm:pt modelId="{4A2F7F69-0C72-41BC-9E4C-C785B2810FCE}" type="parTrans" cxnId="{081B0D76-EE85-482F-A58C-779678B7FE1C}">
      <dgm:prSet/>
      <dgm:spPr/>
      <dgm:t>
        <a:bodyPr/>
        <a:lstStyle/>
        <a:p>
          <a:endParaRPr lang="sv-SE"/>
        </a:p>
      </dgm:t>
    </dgm:pt>
    <dgm:pt modelId="{13F431DA-5B2A-483C-A5B7-303C047E5AC1}" type="sibTrans" cxnId="{081B0D76-EE85-482F-A58C-779678B7FE1C}">
      <dgm:prSet/>
      <dgm:spPr/>
      <dgm:t>
        <a:bodyPr/>
        <a:lstStyle/>
        <a:p>
          <a:endParaRPr lang="sv-SE"/>
        </a:p>
      </dgm:t>
    </dgm:pt>
    <dgm:pt modelId="{CD27F7CB-5937-4315-AE24-86F5BB178F09}">
      <dgm:prSet phldrT="[Text]"/>
      <dgm:spPr/>
      <dgm:t>
        <a:bodyPr/>
        <a:lstStyle/>
        <a:p>
          <a:endParaRPr lang="sv-SE" dirty="0"/>
        </a:p>
      </dgm:t>
    </dgm:pt>
    <dgm:pt modelId="{D1D31ABA-A3C3-457A-BF39-C7847AF4F379}" type="parTrans" cxnId="{32646DB4-167A-47CF-811F-F24FAC97A61A}">
      <dgm:prSet/>
      <dgm:spPr/>
      <dgm:t>
        <a:bodyPr/>
        <a:lstStyle/>
        <a:p>
          <a:endParaRPr lang="sv-SE"/>
        </a:p>
      </dgm:t>
    </dgm:pt>
    <dgm:pt modelId="{9AED10C4-FE28-4ECD-B253-FDFECED79A39}" type="sibTrans" cxnId="{32646DB4-167A-47CF-811F-F24FAC97A61A}">
      <dgm:prSet/>
      <dgm:spPr/>
      <dgm:t>
        <a:bodyPr/>
        <a:lstStyle/>
        <a:p>
          <a:endParaRPr lang="sv-SE"/>
        </a:p>
      </dgm:t>
    </dgm:pt>
    <dgm:pt modelId="{4C0B8519-E644-4743-86A0-DE0F07EF80E8}">
      <dgm:prSet phldrT="[Text]"/>
      <dgm:spPr/>
      <dgm:t>
        <a:bodyPr/>
        <a:lstStyle/>
        <a:p>
          <a:endParaRPr lang="sv-SE" dirty="0"/>
        </a:p>
      </dgm:t>
    </dgm:pt>
    <dgm:pt modelId="{92472A33-3200-4C95-A7A3-B2BE054A3B61}" type="parTrans" cxnId="{072B4E08-51B0-48DA-8895-56C15E6327E1}">
      <dgm:prSet/>
      <dgm:spPr/>
      <dgm:t>
        <a:bodyPr/>
        <a:lstStyle/>
        <a:p>
          <a:endParaRPr lang="sv-SE"/>
        </a:p>
      </dgm:t>
    </dgm:pt>
    <dgm:pt modelId="{A7E7D3C6-1916-4077-B0E9-282E3E4E9C21}" type="sibTrans" cxnId="{072B4E08-51B0-48DA-8895-56C15E6327E1}">
      <dgm:prSet/>
      <dgm:spPr/>
      <dgm:t>
        <a:bodyPr/>
        <a:lstStyle/>
        <a:p>
          <a:endParaRPr lang="sv-SE"/>
        </a:p>
      </dgm:t>
    </dgm:pt>
    <dgm:pt modelId="{EDF89B82-B4AA-4D33-BD8B-09499348A193}">
      <dgm:prSet phldrT="[Text]"/>
      <dgm:spPr/>
      <dgm:t>
        <a:bodyPr/>
        <a:lstStyle/>
        <a:p>
          <a:endParaRPr lang="sv-SE" dirty="0"/>
        </a:p>
      </dgm:t>
    </dgm:pt>
    <dgm:pt modelId="{767B0B0D-186D-465B-B570-30C6BC18DE15}" type="parTrans" cxnId="{390724AD-09AC-49B9-B26C-81CAEC7F44B1}">
      <dgm:prSet/>
      <dgm:spPr/>
      <dgm:t>
        <a:bodyPr/>
        <a:lstStyle/>
        <a:p>
          <a:endParaRPr lang="sv-SE"/>
        </a:p>
      </dgm:t>
    </dgm:pt>
    <dgm:pt modelId="{A357CB1E-F6E5-4A8B-BF49-54B1CBE86431}" type="sibTrans" cxnId="{390724AD-09AC-49B9-B26C-81CAEC7F44B1}">
      <dgm:prSet/>
      <dgm:spPr/>
      <dgm:t>
        <a:bodyPr/>
        <a:lstStyle/>
        <a:p>
          <a:endParaRPr lang="sv-SE"/>
        </a:p>
      </dgm:t>
    </dgm:pt>
    <dgm:pt modelId="{327DC4CC-FB8A-4D0A-A90C-D0D31EA9B981}">
      <dgm:prSet phldrT="[Text]"/>
      <dgm:spPr/>
      <dgm:t>
        <a:bodyPr/>
        <a:lstStyle/>
        <a:p>
          <a:endParaRPr lang="sv-SE" dirty="0"/>
        </a:p>
      </dgm:t>
    </dgm:pt>
    <dgm:pt modelId="{F963A8E6-3B65-4FCC-B83D-4D058C6DC97C}" type="parTrans" cxnId="{D2F38537-35E0-4A56-8AA3-CD5E3D0EB09B}">
      <dgm:prSet/>
      <dgm:spPr/>
      <dgm:t>
        <a:bodyPr/>
        <a:lstStyle/>
        <a:p>
          <a:endParaRPr lang="sv-SE"/>
        </a:p>
      </dgm:t>
    </dgm:pt>
    <dgm:pt modelId="{1860B3C4-8D11-438C-A86E-CBA722817D9A}" type="sibTrans" cxnId="{D2F38537-35E0-4A56-8AA3-CD5E3D0EB09B}">
      <dgm:prSet/>
      <dgm:spPr/>
      <dgm:t>
        <a:bodyPr/>
        <a:lstStyle/>
        <a:p>
          <a:endParaRPr lang="sv-SE"/>
        </a:p>
      </dgm:t>
    </dgm:pt>
    <dgm:pt modelId="{7B21FAD1-960F-4154-821C-C102D57406B6}">
      <dgm:prSet phldrT="[Text]"/>
      <dgm:spPr/>
      <dgm:t>
        <a:bodyPr/>
        <a:lstStyle/>
        <a:p>
          <a:endParaRPr lang="sv-SE" dirty="0"/>
        </a:p>
      </dgm:t>
    </dgm:pt>
    <dgm:pt modelId="{60836378-4E6E-4F57-9E71-C20BC3E2B3D1}" type="parTrans" cxnId="{75DE5533-7B8A-41C6-8828-1C03F4095AF1}">
      <dgm:prSet/>
      <dgm:spPr/>
      <dgm:t>
        <a:bodyPr/>
        <a:lstStyle/>
        <a:p>
          <a:endParaRPr lang="sv-SE"/>
        </a:p>
      </dgm:t>
    </dgm:pt>
    <dgm:pt modelId="{CAFCCFB0-E0B9-4AE4-A3DB-D38C4ABF8AEC}" type="sibTrans" cxnId="{75DE5533-7B8A-41C6-8828-1C03F4095AF1}">
      <dgm:prSet/>
      <dgm:spPr/>
      <dgm:t>
        <a:bodyPr/>
        <a:lstStyle/>
        <a:p>
          <a:endParaRPr lang="sv-SE"/>
        </a:p>
      </dgm:t>
    </dgm:pt>
    <dgm:pt modelId="{0DD8C765-915E-4E55-A082-661ED6FF2D6B}">
      <dgm:prSet phldrT="[Text]"/>
      <dgm:spPr/>
      <dgm:t>
        <a:bodyPr/>
        <a:lstStyle/>
        <a:p>
          <a:endParaRPr lang="sv-SE" dirty="0"/>
        </a:p>
      </dgm:t>
    </dgm:pt>
    <dgm:pt modelId="{E7AAAAB5-65A9-4A5E-B70C-110D1B9D0219}" type="parTrans" cxnId="{819D8DCE-247B-4C3C-B55A-1433C734BC3F}">
      <dgm:prSet/>
      <dgm:spPr/>
      <dgm:t>
        <a:bodyPr/>
        <a:lstStyle/>
        <a:p>
          <a:endParaRPr lang="sv-SE"/>
        </a:p>
      </dgm:t>
    </dgm:pt>
    <dgm:pt modelId="{6A66D694-DF05-459F-9825-CB45B6C3E98F}" type="sibTrans" cxnId="{819D8DCE-247B-4C3C-B55A-1433C734BC3F}">
      <dgm:prSet/>
      <dgm:spPr/>
      <dgm:t>
        <a:bodyPr/>
        <a:lstStyle/>
        <a:p>
          <a:endParaRPr lang="sv-SE"/>
        </a:p>
      </dgm:t>
    </dgm:pt>
    <dgm:pt modelId="{D5BE6DE0-C557-45E6-ACB3-3390EE7B3A0C}">
      <dgm:prSet phldrT="[Text]"/>
      <dgm:spPr/>
      <dgm:t>
        <a:bodyPr/>
        <a:lstStyle/>
        <a:p>
          <a:endParaRPr lang="sv-SE" dirty="0"/>
        </a:p>
      </dgm:t>
    </dgm:pt>
    <dgm:pt modelId="{B32EF5B6-83CB-4EB1-BE89-6F627CDC133D}" type="parTrans" cxnId="{43055FA3-8C6B-4A2E-811C-09E91C48EF55}">
      <dgm:prSet/>
      <dgm:spPr/>
      <dgm:t>
        <a:bodyPr/>
        <a:lstStyle/>
        <a:p>
          <a:endParaRPr lang="sv-SE"/>
        </a:p>
      </dgm:t>
    </dgm:pt>
    <dgm:pt modelId="{B9B83C98-CB8E-4C4C-97D2-7DAE4748B496}" type="sibTrans" cxnId="{43055FA3-8C6B-4A2E-811C-09E91C48EF55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</dgm:pt>
    <dgm:pt modelId="{BCD979DD-CAF4-489C-B952-A0AB54B686E7}" type="pres">
      <dgm:prSet presAssocID="{E97D84A2-9AB2-47F1-800F-D0A5B85147C9}" presName="composite" presStyleCnt="0"/>
      <dgm:spPr/>
    </dgm:pt>
    <dgm:pt modelId="{7EA4307D-8548-40CB-A5CA-45DDC5BD2A8E}" type="pres">
      <dgm:prSet presAssocID="{E97D84A2-9AB2-47F1-800F-D0A5B85147C9}" presName="image" presStyleLbl="node0" presStyleIdx="0" presStyleCnt="1"/>
      <dgm:spPr>
        <a:solidFill>
          <a:schemeClr val="accent2"/>
        </a:solidFill>
      </dgm:spPr>
    </dgm:pt>
    <dgm:pt modelId="{FA6B3E1A-A331-4E22-B892-1B32D3E230E0}" type="pres">
      <dgm:prSet presAssocID="{E97D84A2-9AB2-47F1-800F-D0A5B85147C9}" presName="text" presStyleLbl="revTx" presStyleIdx="0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</dgm:pt>
    <dgm:pt modelId="{C8BAE9BA-0475-4F95-8786-AB0A5418F634}" type="pres">
      <dgm:prSet presAssocID="{A365335E-5B03-4502-B657-611ECD80644F}" presName="composite2" presStyleCnt="0"/>
      <dgm:spPr/>
    </dgm:pt>
    <dgm:pt modelId="{3E8A4B92-3A41-4958-9BB9-4D85F57BC660}" type="pres">
      <dgm:prSet presAssocID="{A365335E-5B03-4502-B657-611ECD80644F}" presName="image2" presStyleLbl="node2" presStyleIdx="0" presStyleCnt="2"/>
      <dgm:spPr>
        <a:solidFill>
          <a:schemeClr val="accent2"/>
        </a:solidFill>
      </dgm:spPr>
    </dgm:pt>
    <dgm:pt modelId="{5C8BC9AF-D829-411D-9609-F1A414954ED3}" type="pres">
      <dgm:prSet presAssocID="{A365335E-5B03-4502-B657-611ECD80644F}" presName="text2" presStyleLbl="revTx" presStyleIdx="1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</dgm:pt>
    <dgm:pt modelId="{FF879E5F-AD57-4E23-9096-13C5C97DA7A4}" type="pres">
      <dgm:prSet presAssocID="{50BA14CD-8AA7-4C20-A0D6-AD36CFFB9AF0}" presName="composite3" presStyleCnt="0"/>
      <dgm:spPr/>
    </dgm:pt>
    <dgm:pt modelId="{08C31A41-4B8C-4B62-B290-2A3A7AA91DA3}" type="pres">
      <dgm:prSet presAssocID="{50BA14CD-8AA7-4C20-A0D6-AD36CFFB9AF0}" presName="image3" presStyleLbl="node3" presStyleIdx="0" presStyleCnt="4"/>
      <dgm:spPr/>
    </dgm:pt>
    <dgm:pt modelId="{20FE0DFB-3AD6-47FB-88C6-6A38D178C280}" type="pres">
      <dgm:prSet presAssocID="{50BA14CD-8AA7-4C20-A0D6-AD36CFFB9AF0}" presName="text3" presStyleLbl="revTx" presStyleIdx="2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</dgm:pt>
    <dgm:pt modelId="{634A4EE1-B8AF-4CD7-9DE1-070F3ABD6268}" type="pres">
      <dgm:prSet presAssocID="{DE435274-04F4-4F3E-9E2B-3876F607CB52}" presName="Name23" presStyleLbl="parChTrans1D4" presStyleIdx="0" presStyleCnt="20"/>
      <dgm:spPr/>
      <dgm:t>
        <a:bodyPr/>
        <a:lstStyle/>
        <a:p>
          <a:endParaRPr lang="sv-SE"/>
        </a:p>
      </dgm:t>
    </dgm:pt>
    <dgm:pt modelId="{C51615DC-ED9A-4EB2-99F3-A64F4F404BFD}" type="pres">
      <dgm:prSet presAssocID="{0B0938BE-3CD4-4784-B407-81579E1A8678}" presName="hierRoot4" presStyleCnt="0"/>
      <dgm:spPr/>
    </dgm:pt>
    <dgm:pt modelId="{55380AB4-3B1D-412C-B1B5-4D2A0DCC16B2}" type="pres">
      <dgm:prSet presAssocID="{0B0938BE-3CD4-4784-B407-81579E1A8678}" presName="composite4" presStyleCnt="0"/>
      <dgm:spPr/>
    </dgm:pt>
    <dgm:pt modelId="{509D001B-4DD6-45B6-95E0-4E6702C2F3AA}" type="pres">
      <dgm:prSet presAssocID="{0B0938BE-3CD4-4784-B407-81579E1A8678}" presName="image4" presStyleLbl="node4" presStyleIdx="0" presStyleCnt="20"/>
      <dgm:spPr/>
    </dgm:pt>
    <dgm:pt modelId="{7F89E07C-E1E5-4B37-B6CA-8A76A137DBB8}" type="pres">
      <dgm:prSet presAssocID="{0B0938BE-3CD4-4784-B407-81579E1A8678}" presName="text4" presStyleLbl="revTx" presStyleIdx="3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0178FDD-23CF-44AC-93B3-0E3A38DEACF1}" type="pres">
      <dgm:prSet presAssocID="{0B0938BE-3CD4-4784-B407-81579E1A8678}" presName="hierChild5" presStyleCnt="0"/>
      <dgm:spPr/>
    </dgm:pt>
    <dgm:pt modelId="{5D6AED50-B898-4D0C-9BEA-94A03CD56460}" type="pres">
      <dgm:prSet presAssocID="{1AE295E0-CC7B-4849-A2F4-1A5CE5648CB1}" presName="Name23" presStyleLbl="parChTrans1D4" presStyleIdx="1" presStyleCnt="20"/>
      <dgm:spPr/>
      <dgm:t>
        <a:bodyPr/>
        <a:lstStyle/>
        <a:p>
          <a:endParaRPr lang="sv-SE"/>
        </a:p>
      </dgm:t>
    </dgm:pt>
    <dgm:pt modelId="{F3186B25-C704-42DA-927A-241BA344A093}" type="pres">
      <dgm:prSet presAssocID="{2C8A420F-CC70-402A-BB83-93124EAC8FE2}" presName="hierRoot4" presStyleCnt="0"/>
      <dgm:spPr/>
    </dgm:pt>
    <dgm:pt modelId="{BE3D76AD-1225-4501-A4D5-F2B5FCE841DB}" type="pres">
      <dgm:prSet presAssocID="{2C8A420F-CC70-402A-BB83-93124EAC8FE2}" presName="composite4" presStyleCnt="0"/>
      <dgm:spPr/>
    </dgm:pt>
    <dgm:pt modelId="{CBB5644E-4001-4AEA-9FD2-CE3A55B940F0}" type="pres">
      <dgm:prSet presAssocID="{2C8A420F-CC70-402A-BB83-93124EAC8FE2}" presName="image4" presStyleLbl="node4" presStyleIdx="1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89491BBC-59E3-4FDD-8E3F-08BAD9BC0505}" type="pres">
      <dgm:prSet presAssocID="{2C8A420F-CC70-402A-BB83-93124EAC8FE2}" presName="text4" presStyleLbl="revTx" presStyleIdx="4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84BA163-C3B7-466A-8558-A8734080016D}" type="pres">
      <dgm:prSet presAssocID="{2C8A420F-CC70-402A-BB83-93124EAC8FE2}" presName="hierChild5" presStyleCnt="0"/>
      <dgm:spPr/>
    </dgm:pt>
    <dgm:pt modelId="{CA181DEA-DC00-4374-97A1-32C5A129F625}" type="pres">
      <dgm:prSet presAssocID="{99D0F18A-D3FF-4698-8505-C61993CD0A15}" presName="Name23" presStyleLbl="parChTrans1D4" presStyleIdx="2" presStyleCnt="20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</dgm:pt>
    <dgm:pt modelId="{233190EB-2906-470A-8767-24E71DD9CC7A}" type="pres">
      <dgm:prSet presAssocID="{D8A63424-8EEA-4DD1-97F8-BC56CBEAD61B}" presName="composite4" presStyleCnt="0"/>
      <dgm:spPr/>
    </dgm:pt>
    <dgm:pt modelId="{29B5E7E4-117C-4010-B11C-7EF84625B752}" type="pres">
      <dgm:prSet presAssocID="{D8A63424-8EEA-4DD1-97F8-BC56CBEAD61B}" presName="image4" presStyleLbl="node4" presStyleIdx="2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5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</dgm:pt>
    <dgm:pt modelId="{459C7B83-F5BA-4884-B81E-37877D50A8B0}" type="pres">
      <dgm:prSet presAssocID="{7D90F8D3-E92F-461F-A4BA-4698E5841B83}" presName="Name23" presStyleLbl="parChTrans1D4" presStyleIdx="3" presStyleCnt="20"/>
      <dgm:spPr/>
      <dgm:t>
        <a:bodyPr/>
        <a:lstStyle/>
        <a:p>
          <a:endParaRPr lang="sv-SE"/>
        </a:p>
      </dgm:t>
    </dgm:pt>
    <dgm:pt modelId="{97909691-A9C7-4219-B1EE-0829E3C8AB3A}" type="pres">
      <dgm:prSet presAssocID="{0A92D042-ABEE-49BC-B5E0-FFD2C1B39755}" presName="hierRoot4" presStyleCnt="0"/>
      <dgm:spPr/>
    </dgm:pt>
    <dgm:pt modelId="{C9902117-1694-4AA9-8639-3CD5E0E6E617}" type="pres">
      <dgm:prSet presAssocID="{0A92D042-ABEE-49BC-B5E0-FFD2C1B39755}" presName="composite4" presStyleCnt="0"/>
      <dgm:spPr/>
    </dgm:pt>
    <dgm:pt modelId="{55C7E08D-30D7-4B21-9061-51AFFEA19F25}" type="pres">
      <dgm:prSet presAssocID="{0A92D042-ABEE-49BC-B5E0-FFD2C1B39755}" presName="image4" presStyleLbl="node4" presStyleIdx="3" presStyleCnt="20"/>
      <dgm:spPr/>
    </dgm:pt>
    <dgm:pt modelId="{EC5EBAD8-E2A7-4049-91D6-680D1D06D69D}" type="pres">
      <dgm:prSet presAssocID="{0A92D042-ABEE-49BC-B5E0-FFD2C1B39755}" presName="text4" presStyleLbl="revTx" presStyleIdx="6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F92656B3-FA37-4757-B6C2-CD81752E4641}" type="pres">
      <dgm:prSet presAssocID="{0A92D042-ABEE-49BC-B5E0-FFD2C1B39755}" presName="hierChild5" presStyleCnt="0"/>
      <dgm:spPr/>
    </dgm:pt>
    <dgm:pt modelId="{F4B734B0-BF5B-4C69-A93A-B8F28576DBE8}" type="pres">
      <dgm:prSet presAssocID="{A2690A0F-B808-4FCB-BEBF-D2E898C4D59A}" presName="Name23" presStyleLbl="parChTrans1D4" presStyleIdx="4" presStyleCnt="20"/>
      <dgm:spPr/>
      <dgm:t>
        <a:bodyPr/>
        <a:lstStyle/>
        <a:p>
          <a:endParaRPr lang="sv-SE"/>
        </a:p>
      </dgm:t>
    </dgm:pt>
    <dgm:pt modelId="{BF8D3E6A-26D8-4CAE-B1EA-E6B5E08F8373}" type="pres">
      <dgm:prSet presAssocID="{6B1C15F1-A491-459F-A3F8-C15971DBE2B5}" presName="hierRoot4" presStyleCnt="0"/>
      <dgm:spPr/>
    </dgm:pt>
    <dgm:pt modelId="{79AEC7B7-8344-40D1-8228-5ACAF1B369E0}" type="pres">
      <dgm:prSet presAssocID="{6B1C15F1-A491-459F-A3F8-C15971DBE2B5}" presName="composite4" presStyleCnt="0"/>
      <dgm:spPr/>
    </dgm:pt>
    <dgm:pt modelId="{558E27F0-8DAB-4E36-8447-EECB1C95FAC9}" type="pres">
      <dgm:prSet presAssocID="{6B1C15F1-A491-459F-A3F8-C15971DBE2B5}" presName="image4" presStyleLbl="node4" presStyleIdx="4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9621D75C-D3B4-4928-B8A2-2472A7E4F411}" type="pres">
      <dgm:prSet presAssocID="{6B1C15F1-A491-459F-A3F8-C15971DBE2B5}" presName="text4" presStyleLbl="revTx" presStyleIdx="7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285043E-DE30-4DF5-8C88-902E59051465}" type="pres">
      <dgm:prSet presAssocID="{6B1C15F1-A491-459F-A3F8-C15971DBE2B5}" presName="hierChild5" presStyleCnt="0"/>
      <dgm:spPr/>
    </dgm:pt>
    <dgm:pt modelId="{5D1AC292-F7F5-41E4-94ED-E898965FD7DE}" type="pres">
      <dgm:prSet presAssocID="{7FC3A895-1184-489C-A1C9-44EEC017DC04}" presName="Name23" presStyleLbl="parChTrans1D4" presStyleIdx="5" presStyleCnt="20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</dgm:pt>
    <dgm:pt modelId="{67590002-B0DC-4FFA-A370-A2AF97EE5A20}" type="pres">
      <dgm:prSet presAssocID="{D9586ED1-49FE-4951-97C7-D0E83FFA2E17}" presName="composite4" presStyleCnt="0"/>
      <dgm:spPr/>
    </dgm:pt>
    <dgm:pt modelId="{61DDB263-116C-4ABE-BD9F-C8BE216A41BE}" type="pres">
      <dgm:prSet presAssocID="{D9586ED1-49FE-4951-97C7-D0E83FFA2E17}" presName="image4" presStyleLbl="node4" presStyleIdx="5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8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</dgm:pt>
    <dgm:pt modelId="{56AD1886-65CF-46B1-A28C-FEA8A8DBDD45}" type="pres">
      <dgm:prSet presAssocID="{218810C0-5F68-46D5-8CA0-58F97148B947}" presName="composite3" presStyleCnt="0"/>
      <dgm:spPr/>
    </dgm:pt>
    <dgm:pt modelId="{F4FEE527-CB24-4010-82D2-C1655975DC9E}" type="pres">
      <dgm:prSet presAssocID="{218810C0-5F68-46D5-8CA0-58F97148B947}" presName="image3" presStyleLbl="node3" presStyleIdx="1" presStyleCnt="4"/>
      <dgm:spPr>
        <a:solidFill>
          <a:schemeClr val="accent2"/>
        </a:solidFill>
      </dgm:spPr>
    </dgm:pt>
    <dgm:pt modelId="{C1FF4178-9A7E-4515-B272-5BE8EA7A11D4}" type="pres">
      <dgm:prSet presAssocID="{218810C0-5F68-46D5-8CA0-58F97148B947}" presName="text3" presStyleLbl="revTx" presStyleIdx="9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</dgm:pt>
    <dgm:pt modelId="{BE5A5BB0-D9FA-4F4E-9D19-D7894B95D0F7}" type="pres">
      <dgm:prSet presAssocID="{80DDC339-B876-4404-9244-395BF6EA0D82}" presName="Name23" presStyleLbl="parChTrans1D4" presStyleIdx="6" presStyleCnt="20"/>
      <dgm:spPr/>
      <dgm:t>
        <a:bodyPr/>
        <a:lstStyle/>
        <a:p>
          <a:endParaRPr lang="sv-SE"/>
        </a:p>
      </dgm:t>
    </dgm:pt>
    <dgm:pt modelId="{5E4EA109-E9C0-408F-8F75-B64AD852A1A7}" type="pres">
      <dgm:prSet presAssocID="{6FA74F27-2276-42CE-9845-AB8CB0A26534}" presName="hierRoot4" presStyleCnt="0"/>
      <dgm:spPr/>
    </dgm:pt>
    <dgm:pt modelId="{170C313B-C49F-4397-904D-0CBCAE6AE16B}" type="pres">
      <dgm:prSet presAssocID="{6FA74F27-2276-42CE-9845-AB8CB0A26534}" presName="composite4" presStyleCnt="0"/>
      <dgm:spPr/>
    </dgm:pt>
    <dgm:pt modelId="{130FD26A-A810-412E-B802-AB2F9B464E98}" type="pres">
      <dgm:prSet presAssocID="{6FA74F27-2276-42CE-9845-AB8CB0A26534}" presName="image4" presStyleLbl="node4" presStyleIdx="6" presStyleCnt="20"/>
      <dgm:spPr>
        <a:solidFill>
          <a:schemeClr val="accent2"/>
        </a:solidFill>
      </dgm:spPr>
    </dgm:pt>
    <dgm:pt modelId="{12D4BA9B-E105-425A-9167-28ACEEEA4E6A}" type="pres">
      <dgm:prSet presAssocID="{6FA74F27-2276-42CE-9845-AB8CB0A26534}" presName="text4" presStyleLbl="revTx" presStyleIdx="10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1E25608-C5D8-4584-A9EE-6D250DCF8B8C}" type="pres">
      <dgm:prSet presAssocID="{6FA74F27-2276-42CE-9845-AB8CB0A26534}" presName="hierChild5" presStyleCnt="0"/>
      <dgm:spPr/>
    </dgm:pt>
    <dgm:pt modelId="{F6BE39C5-29B9-47D7-94EC-5331A710F13C}" type="pres">
      <dgm:prSet presAssocID="{0FD978CD-3481-4C73-B99A-61E3D9DE2C41}" presName="Name23" presStyleLbl="parChTrans1D4" presStyleIdx="7" presStyleCnt="20"/>
      <dgm:spPr/>
      <dgm:t>
        <a:bodyPr/>
        <a:lstStyle/>
        <a:p>
          <a:endParaRPr lang="sv-SE"/>
        </a:p>
      </dgm:t>
    </dgm:pt>
    <dgm:pt modelId="{A4253A01-9D37-436F-91AF-5F7979CDC226}" type="pres">
      <dgm:prSet presAssocID="{508F62CD-9368-4AB0-BAEF-32972533B249}" presName="hierRoot4" presStyleCnt="0"/>
      <dgm:spPr/>
    </dgm:pt>
    <dgm:pt modelId="{81151CF5-2BB9-4C57-B900-024B07F3A98D}" type="pres">
      <dgm:prSet presAssocID="{508F62CD-9368-4AB0-BAEF-32972533B249}" presName="composite4" presStyleCnt="0"/>
      <dgm:spPr/>
    </dgm:pt>
    <dgm:pt modelId="{A2865351-3361-4E6A-A441-DB9DF88F1202}" type="pres">
      <dgm:prSet presAssocID="{508F62CD-9368-4AB0-BAEF-32972533B249}" presName="image4" presStyleLbl="node4" presStyleIdx="7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F69A0699-4501-4311-8797-1792972D319D}" type="pres">
      <dgm:prSet presAssocID="{508F62CD-9368-4AB0-BAEF-32972533B249}" presName="text4" presStyleLbl="revTx" presStyleIdx="11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AFE6E36A-1BD7-4AEA-BD05-594131F9C622}" type="pres">
      <dgm:prSet presAssocID="{508F62CD-9368-4AB0-BAEF-32972533B249}" presName="hierChild5" presStyleCnt="0"/>
      <dgm:spPr/>
    </dgm:pt>
    <dgm:pt modelId="{AD45B1D2-6E90-4130-B8E2-22F0E26C4DDA}" type="pres">
      <dgm:prSet presAssocID="{A5FFD9C6-4700-4C35-B46D-5E08B32F3494}" presName="Name23" presStyleLbl="parChTrans1D4" presStyleIdx="8" presStyleCnt="20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</dgm:pt>
    <dgm:pt modelId="{3A413204-FA74-4614-9C4E-A97D22F79481}" type="pres">
      <dgm:prSet presAssocID="{0B7C3942-33EA-4135-962A-DDE4BCEDF837}" presName="composite4" presStyleCnt="0"/>
      <dgm:spPr/>
    </dgm:pt>
    <dgm:pt modelId="{9E02C9ED-E18C-4DD1-B148-BBEE40EF4F95}" type="pres">
      <dgm:prSet presAssocID="{0B7C3942-33EA-4135-962A-DDE4BCEDF837}" presName="image4" presStyleLbl="node4" presStyleIdx="8" presStyleCnt="20"/>
      <dgm:spPr>
        <a:solidFill>
          <a:schemeClr val="accent2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12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</dgm:pt>
    <dgm:pt modelId="{0DE37810-0CA4-47A9-849F-DD9324982EAE}" type="pres">
      <dgm:prSet presAssocID="{E8253FFB-79C9-4BAE-909D-AC7AA59DD5FC}" presName="Name23" presStyleLbl="parChTrans1D4" presStyleIdx="9" presStyleCnt="20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</dgm:pt>
    <dgm:pt modelId="{1F8728F4-008B-448F-9298-7A060330FF27}" type="pres">
      <dgm:prSet presAssocID="{FD8C43D7-3B1B-4C41-9B7B-E7ED0753E824}" presName="composite4" presStyleCnt="0"/>
      <dgm:spPr/>
    </dgm:pt>
    <dgm:pt modelId="{B4D424A9-CB0B-4638-BFF4-53C712E79E28}" type="pres">
      <dgm:prSet presAssocID="{FD8C43D7-3B1B-4C41-9B7B-E7ED0753E824}" presName="image4" presStyleLbl="node4" presStyleIdx="9" presStyleCnt="20"/>
      <dgm:spPr>
        <a:solidFill>
          <a:schemeClr val="accent2"/>
        </a:solidFill>
      </dgm:spPr>
    </dgm:pt>
    <dgm:pt modelId="{7E535AD0-A7B7-49ED-B285-0592A6F48E42}" type="pres">
      <dgm:prSet presAssocID="{FD8C43D7-3B1B-4C41-9B7B-E7ED0753E824}" presName="text4" presStyleLbl="revTx" presStyleIdx="13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</dgm:pt>
    <dgm:pt modelId="{95421B73-6F88-42E3-A432-C073697B3012}" type="pres">
      <dgm:prSet presAssocID="{4A2F7F69-0C72-41BC-9E4C-C785B2810FCE}" presName="Name23" presStyleLbl="parChTrans1D4" presStyleIdx="10" presStyleCnt="20"/>
      <dgm:spPr/>
      <dgm:t>
        <a:bodyPr/>
        <a:lstStyle/>
        <a:p>
          <a:endParaRPr lang="sv-SE"/>
        </a:p>
      </dgm:t>
    </dgm:pt>
    <dgm:pt modelId="{10891005-7499-4E59-87AA-813FF391A23D}" type="pres">
      <dgm:prSet presAssocID="{A73A79F8-7EF2-4C83-ABE4-9B9C16D16E56}" presName="hierRoot4" presStyleCnt="0"/>
      <dgm:spPr/>
    </dgm:pt>
    <dgm:pt modelId="{0B1388E5-FBBB-4819-AF9A-12CD48F784E4}" type="pres">
      <dgm:prSet presAssocID="{A73A79F8-7EF2-4C83-ABE4-9B9C16D16E56}" presName="composite4" presStyleCnt="0"/>
      <dgm:spPr/>
    </dgm:pt>
    <dgm:pt modelId="{9B0313A4-E927-4B8D-BED2-C8ED1F9AA36E}" type="pres">
      <dgm:prSet presAssocID="{A73A79F8-7EF2-4C83-ABE4-9B9C16D16E56}" presName="image4" presStyleLbl="node4" presStyleIdx="10" presStyleCnt="20"/>
      <dgm:spPr>
        <a:solidFill>
          <a:schemeClr val="accent2"/>
        </a:solidFill>
      </dgm:spPr>
    </dgm:pt>
    <dgm:pt modelId="{3C68AD0D-707F-407D-9A97-3485A6FC1A1F}" type="pres">
      <dgm:prSet presAssocID="{A73A79F8-7EF2-4C83-ABE4-9B9C16D16E56}" presName="text4" presStyleLbl="revTx" presStyleIdx="14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A4120F3-7F89-48A9-AA2B-9DD0AA3D81AA}" type="pres">
      <dgm:prSet presAssocID="{A73A79F8-7EF2-4C83-ABE4-9B9C16D16E56}" presName="hierChild5" presStyleCnt="0"/>
      <dgm:spPr/>
    </dgm:pt>
    <dgm:pt modelId="{AEDBE8EA-2C9F-490C-BED1-195C82EE682A}" type="pres">
      <dgm:prSet presAssocID="{D1D31ABA-A3C3-457A-BF39-C7847AF4F379}" presName="Name23" presStyleLbl="parChTrans1D4" presStyleIdx="11" presStyleCnt="20"/>
      <dgm:spPr/>
      <dgm:t>
        <a:bodyPr/>
        <a:lstStyle/>
        <a:p>
          <a:endParaRPr lang="sv-SE"/>
        </a:p>
      </dgm:t>
    </dgm:pt>
    <dgm:pt modelId="{84E62B70-6E61-4F27-9072-7C4FACBDE9CC}" type="pres">
      <dgm:prSet presAssocID="{CD27F7CB-5937-4315-AE24-86F5BB178F09}" presName="hierRoot4" presStyleCnt="0"/>
      <dgm:spPr/>
    </dgm:pt>
    <dgm:pt modelId="{1CC60A3C-ADC3-4EFD-B6D5-F85797501954}" type="pres">
      <dgm:prSet presAssocID="{CD27F7CB-5937-4315-AE24-86F5BB178F09}" presName="composite4" presStyleCnt="0"/>
      <dgm:spPr/>
    </dgm:pt>
    <dgm:pt modelId="{A5B3E8E4-2282-4E73-8BED-7BC813A2735C}" type="pres">
      <dgm:prSet presAssocID="{CD27F7CB-5937-4315-AE24-86F5BB178F09}" presName="image4" presStyleLbl="node4" presStyleIdx="11" presStyleCnt="20"/>
      <dgm:spPr>
        <a:solidFill>
          <a:schemeClr val="accent2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9056C92F-DF85-4F35-AC27-5B1BEB760B6A}" type="pres">
      <dgm:prSet presAssocID="{CD27F7CB-5937-4315-AE24-86F5BB178F09}" presName="text4" presStyleLbl="revTx" presStyleIdx="15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CA002F5-266C-49B1-8AFD-96543942BDA5}" type="pres">
      <dgm:prSet presAssocID="{CD27F7CB-5937-4315-AE24-86F5BB178F09}" presName="hierChild5" presStyleCnt="0"/>
      <dgm:spPr/>
    </dgm:pt>
    <dgm:pt modelId="{0887A6DB-C390-4178-A8DE-D1677B979DD5}" type="pres">
      <dgm:prSet presAssocID="{59F417BE-182E-4098-99CB-6BEE89124BF9}" presName="Name23" presStyleLbl="parChTrans1D4" presStyleIdx="12" presStyleCnt="20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</dgm:pt>
    <dgm:pt modelId="{05ACEFD3-A5C0-4329-8858-68CAE1DBFB00}" type="pres">
      <dgm:prSet presAssocID="{D123D16A-DB1D-4FD1-A643-772051F05C0A}" presName="composite4" presStyleCnt="0"/>
      <dgm:spPr/>
    </dgm:pt>
    <dgm:pt modelId="{1AA35E69-313C-4DA1-B70A-F7B7C1B5957E}" type="pres">
      <dgm:prSet presAssocID="{D123D16A-DB1D-4FD1-A643-772051F05C0A}" presName="image4" presStyleLbl="node4" presStyleIdx="12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16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</dgm:pt>
    <dgm:pt modelId="{A98985D7-8472-4B99-8447-C28E86EE5114}" type="pres">
      <dgm:prSet presAssocID="{92472A33-3200-4C95-A7A3-B2BE054A3B61}" presName="Name23" presStyleLbl="parChTrans1D4" presStyleIdx="13" presStyleCnt="20"/>
      <dgm:spPr/>
      <dgm:t>
        <a:bodyPr/>
        <a:lstStyle/>
        <a:p>
          <a:endParaRPr lang="sv-SE"/>
        </a:p>
      </dgm:t>
    </dgm:pt>
    <dgm:pt modelId="{6DDE2026-E24E-42C2-8DEA-D8C48437A58A}" type="pres">
      <dgm:prSet presAssocID="{4C0B8519-E644-4743-86A0-DE0F07EF80E8}" presName="hierRoot4" presStyleCnt="0"/>
      <dgm:spPr/>
    </dgm:pt>
    <dgm:pt modelId="{72AAF27D-BF65-48AC-8299-CF327DA4E479}" type="pres">
      <dgm:prSet presAssocID="{4C0B8519-E644-4743-86A0-DE0F07EF80E8}" presName="composite4" presStyleCnt="0"/>
      <dgm:spPr/>
    </dgm:pt>
    <dgm:pt modelId="{0FE869F9-7A4D-4F1D-9AE3-D8CC8DFB06ED}" type="pres">
      <dgm:prSet presAssocID="{4C0B8519-E644-4743-86A0-DE0F07EF80E8}" presName="image4" presStyleLbl="node4" presStyleIdx="13" presStyleCnt="20"/>
      <dgm:spPr/>
    </dgm:pt>
    <dgm:pt modelId="{584D81BB-B7A1-488F-A557-CBD647A43863}" type="pres">
      <dgm:prSet presAssocID="{4C0B8519-E644-4743-86A0-DE0F07EF80E8}" presName="text4" presStyleLbl="revTx" presStyleIdx="17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1C27497-AC72-40D5-9D52-1BD4124292CF}" type="pres">
      <dgm:prSet presAssocID="{4C0B8519-E644-4743-86A0-DE0F07EF80E8}" presName="hierChild5" presStyleCnt="0"/>
      <dgm:spPr/>
    </dgm:pt>
    <dgm:pt modelId="{617241BF-6257-4803-9EF8-E81807CD89F9}" type="pres">
      <dgm:prSet presAssocID="{767B0B0D-186D-465B-B570-30C6BC18DE15}" presName="Name23" presStyleLbl="parChTrans1D4" presStyleIdx="14" presStyleCnt="20"/>
      <dgm:spPr/>
      <dgm:t>
        <a:bodyPr/>
        <a:lstStyle/>
        <a:p>
          <a:endParaRPr lang="sv-SE"/>
        </a:p>
      </dgm:t>
    </dgm:pt>
    <dgm:pt modelId="{5DD62B76-F0DA-4CB6-ACB7-4384257585C1}" type="pres">
      <dgm:prSet presAssocID="{EDF89B82-B4AA-4D33-BD8B-09499348A193}" presName="hierRoot4" presStyleCnt="0"/>
      <dgm:spPr/>
    </dgm:pt>
    <dgm:pt modelId="{57DF1D3C-975E-4728-B8E9-8B447666580A}" type="pres">
      <dgm:prSet presAssocID="{EDF89B82-B4AA-4D33-BD8B-09499348A193}" presName="composite4" presStyleCnt="0"/>
      <dgm:spPr/>
    </dgm:pt>
    <dgm:pt modelId="{CAE8AE38-829D-4708-A864-F8C1E7CF4187}" type="pres">
      <dgm:prSet presAssocID="{EDF89B82-B4AA-4D33-BD8B-09499348A193}" presName="image4" presStyleLbl="node4" presStyleIdx="14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CB79949F-01FD-4B9A-ACB5-0689B38E9CEB}" type="pres">
      <dgm:prSet presAssocID="{EDF89B82-B4AA-4D33-BD8B-09499348A193}" presName="text4" presStyleLbl="revTx" presStyleIdx="18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9527E35-2B77-43B0-98E8-061D9BDCFE67}" type="pres">
      <dgm:prSet presAssocID="{EDF89B82-B4AA-4D33-BD8B-09499348A193}" presName="hierChild5" presStyleCnt="0"/>
      <dgm:spPr/>
    </dgm:pt>
    <dgm:pt modelId="{FE60B6C7-F7B1-4585-A435-A5B8B79B3C4B}" type="pres">
      <dgm:prSet presAssocID="{4D67052C-024C-4778-A39D-63D18A3EF1C4}" presName="Name23" presStyleLbl="parChTrans1D4" presStyleIdx="15" presStyleCnt="20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</dgm:pt>
    <dgm:pt modelId="{204A3B1B-8246-452C-ADA7-49715119E81C}" type="pres">
      <dgm:prSet presAssocID="{7942FC69-DACE-4CA0-BC97-DC4D1903B5C5}" presName="composite4" presStyleCnt="0"/>
      <dgm:spPr/>
    </dgm:pt>
    <dgm:pt modelId="{7322F97A-2C1F-4187-A9A4-1A81B5270C2F}" type="pres">
      <dgm:prSet presAssocID="{7942FC69-DACE-4CA0-BC97-DC4D1903B5C5}" presName="image4" presStyleLbl="node4" presStyleIdx="15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19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</dgm:pt>
    <dgm:pt modelId="{56AA8DAF-7ADD-4508-9DA2-CB07A0BA7092}" type="pres">
      <dgm:prSet presAssocID="{C216778A-8947-4DB4-8C7A-E0243DE76434}" presName="composite2" presStyleCnt="0"/>
      <dgm:spPr/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2"/>
        </a:solidFill>
      </dgm:spPr>
    </dgm:pt>
    <dgm:pt modelId="{749D9D4F-4233-49BD-AF7D-8ABBAC45EDC6}" type="pres">
      <dgm:prSet presAssocID="{C216778A-8947-4DB4-8C7A-E0243DE76434}" presName="text2" presStyleLbl="revTx" presStyleIdx="20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</dgm:pt>
    <dgm:pt modelId="{537080F7-F846-474E-A2C5-FF8194815336}" type="pres">
      <dgm:prSet presAssocID="{F963A8E6-3B65-4FCC-B83D-4D058C6DC97C}" presName="Name17" presStyleLbl="parChTrans1D3" presStyleIdx="2" presStyleCnt="4"/>
      <dgm:spPr/>
      <dgm:t>
        <a:bodyPr/>
        <a:lstStyle/>
        <a:p>
          <a:endParaRPr lang="sv-SE"/>
        </a:p>
      </dgm:t>
    </dgm:pt>
    <dgm:pt modelId="{6F7CFE5D-62B4-4333-AF9F-282ADB8B35C2}" type="pres">
      <dgm:prSet presAssocID="{327DC4CC-FB8A-4D0A-A90C-D0D31EA9B981}" presName="hierRoot3" presStyleCnt="0"/>
      <dgm:spPr/>
    </dgm:pt>
    <dgm:pt modelId="{8E2DA998-4532-420C-A12C-EEA50A8CDF83}" type="pres">
      <dgm:prSet presAssocID="{327DC4CC-FB8A-4D0A-A90C-D0D31EA9B981}" presName="composite3" presStyleCnt="0"/>
      <dgm:spPr/>
    </dgm:pt>
    <dgm:pt modelId="{C6A32226-AF12-4AEB-9556-964CF7F1866F}" type="pres">
      <dgm:prSet presAssocID="{327DC4CC-FB8A-4D0A-A90C-D0D31EA9B981}" presName="image3" presStyleLbl="node3" presStyleIdx="2" presStyleCnt="4"/>
      <dgm:spPr>
        <a:solidFill>
          <a:schemeClr val="accent2"/>
        </a:solidFill>
      </dgm:spPr>
    </dgm:pt>
    <dgm:pt modelId="{D23F5B8E-3BE9-4FE2-9F43-137FCC396E1D}" type="pres">
      <dgm:prSet presAssocID="{327DC4CC-FB8A-4D0A-A90C-D0D31EA9B981}" presName="text3" presStyleLbl="revTx" presStyleIdx="21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A632B81F-F4F8-42BD-A29E-E8E45FBD8332}" type="pres">
      <dgm:prSet presAssocID="{327DC4CC-FB8A-4D0A-A90C-D0D31EA9B981}" presName="hierChild4" presStyleCnt="0"/>
      <dgm:spPr/>
    </dgm:pt>
    <dgm:pt modelId="{E32E1B09-0E9A-4B2E-9C5F-55FEEC43D47A}" type="pres">
      <dgm:prSet presAssocID="{60836378-4E6E-4F57-9E71-C20BC3E2B3D1}" presName="Name23" presStyleLbl="parChTrans1D4" presStyleIdx="16" presStyleCnt="20"/>
      <dgm:spPr/>
      <dgm:t>
        <a:bodyPr/>
        <a:lstStyle/>
        <a:p>
          <a:endParaRPr lang="sv-SE"/>
        </a:p>
      </dgm:t>
    </dgm:pt>
    <dgm:pt modelId="{84BAF62B-610D-4220-8CBE-153628ECBB02}" type="pres">
      <dgm:prSet presAssocID="{7B21FAD1-960F-4154-821C-C102D57406B6}" presName="hierRoot4" presStyleCnt="0"/>
      <dgm:spPr/>
    </dgm:pt>
    <dgm:pt modelId="{DE5D44C6-912C-481D-A848-A2CD6467F105}" type="pres">
      <dgm:prSet presAssocID="{7B21FAD1-960F-4154-821C-C102D57406B6}" presName="composite4" presStyleCnt="0"/>
      <dgm:spPr/>
    </dgm:pt>
    <dgm:pt modelId="{CE876552-D256-4F17-B006-8229E4B09521}" type="pres">
      <dgm:prSet presAssocID="{7B21FAD1-960F-4154-821C-C102D57406B6}" presName="image4" presStyleLbl="node4" presStyleIdx="16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274EF5EA-196A-4132-B397-F885D0C54176}" type="pres">
      <dgm:prSet presAssocID="{7B21FAD1-960F-4154-821C-C102D57406B6}" presName="text4" presStyleLbl="revTx" presStyleIdx="22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3EC222E-5115-4E76-9F18-5970FFD39BB7}" type="pres">
      <dgm:prSet presAssocID="{7B21FAD1-960F-4154-821C-C102D57406B6}" presName="hierChild5" presStyleCnt="0"/>
      <dgm:spPr/>
    </dgm:pt>
    <dgm:pt modelId="{C0A9F116-4E26-4A4B-999F-A9F3452C5459}" type="pres">
      <dgm:prSet presAssocID="{C53E0350-D867-4FEB-8E70-BD0AD7D1A70A}" presName="Name23" presStyleLbl="parChTrans1D4" presStyleIdx="17" presStyleCnt="20"/>
      <dgm:spPr/>
      <dgm:t>
        <a:bodyPr/>
        <a:lstStyle/>
        <a:p>
          <a:endParaRPr lang="sv-SE"/>
        </a:p>
      </dgm:t>
    </dgm:pt>
    <dgm:pt modelId="{50F5B1B4-C907-478A-B397-C2C1AB07C93D}" type="pres">
      <dgm:prSet presAssocID="{82B40C4F-60FB-44AE-8A5A-920E448CD270}" presName="hierRoot4" presStyleCnt="0"/>
      <dgm:spPr/>
    </dgm:pt>
    <dgm:pt modelId="{D486FF44-29CF-4861-B8DF-78AB1F2D6B83}" type="pres">
      <dgm:prSet presAssocID="{82B40C4F-60FB-44AE-8A5A-920E448CD270}" presName="composite4" presStyleCnt="0"/>
      <dgm:spPr/>
    </dgm:pt>
    <dgm:pt modelId="{FF896F4A-26D3-47BC-9644-4F7BD58097E3}" type="pres">
      <dgm:prSet presAssocID="{82B40C4F-60FB-44AE-8A5A-920E448CD270}" presName="image4" presStyleLbl="node4" presStyleIdx="17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26D9E8F8-282F-4240-8871-CF53BBA1CFDA}" type="pres">
      <dgm:prSet presAssocID="{82B40C4F-60FB-44AE-8A5A-920E448CD270}" presName="text4" presStyleLbl="revTx" presStyleIdx="23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0476E27-9F0B-46A3-A8E7-A30B38164211}" type="pres">
      <dgm:prSet presAssocID="{82B40C4F-60FB-44AE-8A5A-920E448CD270}" presName="hierChild5" presStyleCnt="0"/>
      <dgm:spPr/>
    </dgm:pt>
    <dgm:pt modelId="{C9731676-76A6-4ED8-88A1-573130C5823C}" type="pres">
      <dgm:prSet presAssocID="{E7AAAAB5-65A9-4A5E-B70C-110D1B9D0219}" presName="Name17" presStyleLbl="parChTrans1D3" presStyleIdx="3" presStyleCnt="4"/>
      <dgm:spPr/>
      <dgm:t>
        <a:bodyPr/>
        <a:lstStyle/>
        <a:p>
          <a:endParaRPr lang="sv-SE"/>
        </a:p>
      </dgm:t>
    </dgm:pt>
    <dgm:pt modelId="{8512BF7F-BA53-4FB4-90E2-689CE9737AE2}" type="pres">
      <dgm:prSet presAssocID="{0DD8C765-915E-4E55-A082-661ED6FF2D6B}" presName="hierRoot3" presStyleCnt="0"/>
      <dgm:spPr/>
    </dgm:pt>
    <dgm:pt modelId="{07EEAD40-B956-4CAB-9A9A-177A3F8F0582}" type="pres">
      <dgm:prSet presAssocID="{0DD8C765-915E-4E55-A082-661ED6FF2D6B}" presName="composite3" presStyleCnt="0"/>
      <dgm:spPr/>
    </dgm:pt>
    <dgm:pt modelId="{DA8D1B7E-70F9-43C0-85E4-F2DA07420D02}" type="pres">
      <dgm:prSet presAssocID="{0DD8C765-915E-4E55-A082-661ED6FF2D6B}" presName="image3" presStyleLbl="node3" presStyleIdx="3" presStyleCnt="4"/>
      <dgm:spPr/>
    </dgm:pt>
    <dgm:pt modelId="{FF3A30CB-222F-401F-BBAA-D3FCC182AFC6}" type="pres">
      <dgm:prSet presAssocID="{0DD8C765-915E-4E55-A082-661ED6FF2D6B}" presName="text3" presStyleLbl="revTx" presStyleIdx="24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4B5B935-319D-46D7-A872-14B2CEFE6694}" type="pres">
      <dgm:prSet presAssocID="{0DD8C765-915E-4E55-A082-661ED6FF2D6B}" presName="hierChild4" presStyleCnt="0"/>
      <dgm:spPr/>
    </dgm:pt>
    <dgm:pt modelId="{43581A73-9F09-48DD-B65C-04AB323D1A87}" type="pres">
      <dgm:prSet presAssocID="{B32EF5B6-83CB-4EB1-BE89-6F627CDC133D}" presName="Name23" presStyleLbl="parChTrans1D4" presStyleIdx="18" presStyleCnt="20"/>
      <dgm:spPr/>
      <dgm:t>
        <a:bodyPr/>
        <a:lstStyle/>
        <a:p>
          <a:endParaRPr lang="sv-SE"/>
        </a:p>
      </dgm:t>
    </dgm:pt>
    <dgm:pt modelId="{9AE27D4C-7920-4C2D-B47F-FFA1EE598ABE}" type="pres">
      <dgm:prSet presAssocID="{D5BE6DE0-C557-45E6-ACB3-3390EE7B3A0C}" presName="hierRoot4" presStyleCnt="0"/>
      <dgm:spPr/>
    </dgm:pt>
    <dgm:pt modelId="{4B028040-F301-433D-9D5A-F3C91749893D}" type="pres">
      <dgm:prSet presAssocID="{D5BE6DE0-C557-45E6-ACB3-3390EE7B3A0C}" presName="composite4" presStyleCnt="0"/>
      <dgm:spPr/>
    </dgm:pt>
    <dgm:pt modelId="{18CAEC3A-6021-41BF-98CC-FA1E1F795CF6}" type="pres">
      <dgm:prSet presAssocID="{D5BE6DE0-C557-45E6-ACB3-3390EE7B3A0C}" presName="image4" presStyleLbl="node4" presStyleIdx="18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9B2C4F67-1952-479A-BA14-75683D40AA1D}" type="pres">
      <dgm:prSet presAssocID="{D5BE6DE0-C557-45E6-ACB3-3390EE7B3A0C}" presName="text4" presStyleLbl="revTx" presStyleIdx="25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D3CDA34-DE37-4955-B758-81D1074B6B8E}" type="pres">
      <dgm:prSet presAssocID="{D5BE6DE0-C557-45E6-ACB3-3390EE7B3A0C}" presName="hierChild5" presStyleCnt="0"/>
      <dgm:spPr/>
    </dgm:pt>
    <dgm:pt modelId="{C29630CC-4B20-4DA2-8D50-945843E91BD3}" type="pres">
      <dgm:prSet presAssocID="{02CC8C5E-2F8A-4BE4-A490-A45BDA9535FA}" presName="Name23" presStyleLbl="parChTrans1D4" presStyleIdx="19" presStyleCnt="20"/>
      <dgm:spPr/>
      <dgm:t>
        <a:bodyPr/>
        <a:lstStyle/>
        <a:p>
          <a:endParaRPr lang="sv-SE"/>
        </a:p>
      </dgm:t>
    </dgm:pt>
    <dgm:pt modelId="{E9542C30-761A-4C7E-9E2D-2AF694D4863B}" type="pres">
      <dgm:prSet presAssocID="{9F6FE411-7844-4855-842C-0EF4108C494A}" presName="hierRoot4" presStyleCnt="0"/>
      <dgm:spPr/>
    </dgm:pt>
    <dgm:pt modelId="{D7D65F32-11BB-4BA1-BDAE-46CC5259BFE8}" type="pres">
      <dgm:prSet presAssocID="{9F6FE411-7844-4855-842C-0EF4108C494A}" presName="composite4" presStyleCnt="0"/>
      <dgm:spPr/>
    </dgm:pt>
    <dgm:pt modelId="{F9528BA5-4DF5-49F3-8AA7-2AFA8D37E4B7}" type="pres">
      <dgm:prSet presAssocID="{9F6FE411-7844-4855-842C-0EF4108C494A}" presName="image4" presStyleLbl="node4" presStyleIdx="19" presStyleCnt="20"/>
      <dgm:spPr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F0CA96A5-3D30-4A4B-9BCD-9C4BE9E9F6F0}" type="pres">
      <dgm:prSet presAssocID="{9F6FE411-7844-4855-842C-0EF4108C494A}" presName="text4" presStyleLbl="revTx" presStyleIdx="26" presStyleCnt="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EF71397E-D95F-42AD-92A6-C9A8314CC2FB}" type="pres">
      <dgm:prSet presAssocID="{9F6FE411-7844-4855-842C-0EF4108C494A}" presName="hierChild5" presStyleCnt="0"/>
      <dgm:spPr/>
    </dgm:pt>
  </dgm:ptLst>
  <dgm:cxnLst>
    <dgm:cxn modelId="{58DF996A-04B8-411A-BF87-670BAC9BA866}" type="presOf" srcId="{0A92D042-ABEE-49BC-B5E0-FFD2C1B39755}" destId="{EC5EBAD8-E2A7-4049-91D6-680D1D06D69D}" srcOrd="0" destOrd="0" presId="urn:microsoft.com/office/officeart/2009/layout/CirclePictureHierarchy"/>
    <dgm:cxn modelId="{EBE5500A-C412-4854-A0F1-5326F3257F76}" type="presOf" srcId="{03865073-89D4-43EB-9CAF-94CEFC7DFEF6}" destId="{120E8763-EE0B-406C-91F2-A25E008F569C}" srcOrd="0" destOrd="0" presId="urn:microsoft.com/office/officeart/2009/layout/CirclePictureHierarchy"/>
    <dgm:cxn modelId="{82A42FDB-8996-4371-8F4A-2E2F2640EAB5}" type="presOf" srcId="{767B0B0D-186D-465B-B570-30C6BC18DE15}" destId="{617241BF-6257-4803-9EF8-E81807CD89F9}" srcOrd="0" destOrd="0" presId="urn:microsoft.com/office/officeart/2009/layout/CirclePictureHierarchy"/>
    <dgm:cxn modelId="{43055FA3-8C6B-4A2E-811C-09E91C48EF55}" srcId="{0DD8C765-915E-4E55-A082-661ED6FF2D6B}" destId="{D5BE6DE0-C557-45E6-ACB3-3390EE7B3A0C}" srcOrd="0" destOrd="0" parTransId="{B32EF5B6-83CB-4EB1-BE89-6F627CDC133D}" sibTransId="{B9B83C98-CB8E-4C4C-97D2-7DAE4748B496}"/>
    <dgm:cxn modelId="{7C26511B-F859-4650-B1CE-53409EE98725}" type="presOf" srcId="{C216778A-8947-4DB4-8C7A-E0243DE76434}" destId="{749D9D4F-4233-49BD-AF7D-8ABBAC45EDC6}" srcOrd="0" destOrd="0" presId="urn:microsoft.com/office/officeart/2009/layout/CirclePictureHierarchy"/>
    <dgm:cxn modelId="{BEAC7636-A0CD-4771-AFDA-EB1081EB2E16}" type="presOf" srcId="{4D67052C-024C-4778-A39D-63D18A3EF1C4}" destId="{FE60B6C7-F7B1-4585-A435-A5B8B79B3C4B}" srcOrd="0" destOrd="0" presId="urn:microsoft.com/office/officeart/2009/layout/CirclePictureHierarchy"/>
    <dgm:cxn modelId="{D2A283C5-98C4-4DD1-A632-31C9FEB8DF94}" type="presOf" srcId="{DE435274-04F4-4F3E-9E2B-3876F607CB52}" destId="{634A4EE1-B8AF-4CD7-9DE1-070F3ABD6268}" srcOrd="0" destOrd="0" presId="urn:microsoft.com/office/officeart/2009/layout/CirclePictureHierarchy"/>
    <dgm:cxn modelId="{C5FE153D-4798-4842-9B95-252EAEEDD10D}" type="presOf" srcId="{4A2F7F69-0C72-41BC-9E4C-C785B2810FCE}" destId="{95421B73-6F88-42E3-A432-C073697B3012}" srcOrd="0" destOrd="0" presId="urn:microsoft.com/office/officeart/2009/layout/CirclePictureHierarchy"/>
    <dgm:cxn modelId="{EA5EF80C-CA7A-48DF-9DF6-38083CF0F2A2}" type="presOf" srcId="{D5BE6DE0-C557-45E6-ACB3-3390EE7B3A0C}" destId="{9B2C4F67-1952-479A-BA14-75683D40AA1D}" srcOrd="0" destOrd="0" presId="urn:microsoft.com/office/officeart/2009/layout/CirclePictureHierarchy"/>
    <dgm:cxn modelId="{0AD207E0-9BEF-4AB0-8983-CCA8907D14BE}" type="presOf" srcId="{1AE295E0-CC7B-4849-A2F4-1A5CE5648CB1}" destId="{5D6AED50-B898-4D0C-9BEA-94A03CD56460}" srcOrd="0" destOrd="0" presId="urn:microsoft.com/office/officeart/2009/layout/CirclePictureHierarchy"/>
    <dgm:cxn modelId="{7E8A96D3-06D3-4A83-9F2C-8AB77C92AA33}" type="presOf" srcId="{D9586ED1-49FE-4951-97C7-D0E83FFA2E17}" destId="{B6608255-D882-4CC3-A260-46C88F62F9DA}" srcOrd="0" destOrd="0" presId="urn:microsoft.com/office/officeart/2009/layout/CirclePictureHierarchy"/>
    <dgm:cxn modelId="{442957A4-487E-446A-B37D-D6529F4FC380}" srcId="{50BA14CD-8AA7-4C20-A0D6-AD36CFFB9AF0}" destId="{0B0938BE-3CD4-4784-B407-81579E1A8678}" srcOrd="0" destOrd="0" parTransId="{DE435274-04F4-4F3E-9E2B-3876F607CB52}" sibTransId="{15ECFF07-36C1-430E-8CC1-598CCFEEE60C}"/>
    <dgm:cxn modelId="{84F65BF7-50D6-41DD-A7B2-DC299C635911}" srcId="{0DD8C765-915E-4E55-A082-661ED6FF2D6B}" destId="{9F6FE411-7844-4855-842C-0EF4108C494A}" srcOrd="1" destOrd="0" parTransId="{02CC8C5E-2F8A-4BE4-A490-A45BDA9535FA}" sibTransId="{B6601F81-C2CD-4717-A482-B12799032E54}"/>
    <dgm:cxn modelId="{65CBC019-06A2-44F3-8898-925F7E71A5C9}" type="presOf" srcId="{0DD8C765-915E-4E55-A082-661ED6FF2D6B}" destId="{FF3A30CB-222F-401F-BBAA-D3FCC182AFC6}" srcOrd="0" destOrd="0" presId="urn:microsoft.com/office/officeart/2009/layout/CirclePictureHierarchy"/>
    <dgm:cxn modelId="{4CCD18B6-254A-45B4-A675-12B5FF27D1BD}" type="presOf" srcId="{B32EF5B6-83CB-4EB1-BE89-6F627CDC133D}" destId="{43581A73-9F09-48DD-B65C-04AB323D1A87}" srcOrd="0" destOrd="0" presId="urn:microsoft.com/office/officeart/2009/layout/CirclePictureHierarchy"/>
    <dgm:cxn modelId="{81E0F5C4-B3F7-44A5-AAB9-21E9B421128B}" type="presOf" srcId="{218810C0-5F68-46D5-8CA0-58F97148B947}" destId="{C1FF4178-9A7E-4515-B272-5BE8EA7A11D4}" srcOrd="0" destOrd="0" presId="urn:microsoft.com/office/officeart/2009/layout/CirclePictureHierarchy"/>
    <dgm:cxn modelId="{390724AD-09AC-49B9-B26C-81CAEC7F44B1}" srcId="{4C0B8519-E644-4743-86A0-DE0F07EF80E8}" destId="{EDF89B82-B4AA-4D33-BD8B-09499348A193}" srcOrd="0" destOrd="0" parTransId="{767B0B0D-186D-465B-B570-30C6BC18DE15}" sibTransId="{A357CB1E-F6E5-4A8B-BF49-54B1CBE86431}"/>
    <dgm:cxn modelId="{FEB5A0B1-BBB7-4EBB-B14C-F20DB4B332EB}" srcId="{A73A79F8-7EF2-4C83-ABE4-9B9C16D16E56}" destId="{D123D16A-DB1D-4FD1-A643-772051F05C0A}" srcOrd="1" destOrd="0" parTransId="{59F417BE-182E-4098-99CB-6BEE89124BF9}" sibTransId="{329E063E-627C-46E4-A948-146DC830494E}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BF9E7D09-425F-4334-A560-04C9745EC35B}" type="presOf" srcId="{64408A57-FED1-44C6-A1AF-8F3D517C58A5}" destId="{72006922-FF10-45B5-9A8A-0A146B6B251C}" srcOrd="0" destOrd="0" presId="urn:microsoft.com/office/officeart/2009/layout/CirclePictureHierarchy"/>
    <dgm:cxn modelId="{9DEFF437-4AC1-4B27-9E0D-18D095B7FE42}" srcId="{0A92D042-ABEE-49BC-B5E0-FFD2C1B39755}" destId="{6B1C15F1-A491-459F-A3F8-C15971DBE2B5}" srcOrd="0" destOrd="0" parTransId="{A2690A0F-B808-4FCB-BEBF-D2E898C4D59A}" sibTransId="{1866CD18-8996-459D-BBB8-25D3CE515E90}"/>
    <dgm:cxn modelId="{A182EC48-3C64-4522-AF0F-8F27EAB13EBF}" type="presOf" srcId="{D1D31ABA-A3C3-457A-BF39-C7847AF4F379}" destId="{AEDBE8EA-2C9F-490C-BED1-195C82EE682A}" srcOrd="0" destOrd="0" presId="urn:microsoft.com/office/officeart/2009/layout/CirclePictureHierarchy"/>
    <dgm:cxn modelId="{C199EAF5-C072-4256-B9FB-92DB324D3B96}" type="presOf" srcId="{4C0B8519-E644-4743-86A0-DE0F07EF80E8}" destId="{584D81BB-B7A1-488F-A557-CBD647A43863}" srcOrd="0" destOrd="0" presId="urn:microsoft.com/office/officeart/2009/layout/CirclePictureHierarchy"/>
    <dgm:cxn modelId="{DC926B56-C0F1-4415-8045-B2E4E66107F4}" type="presOf" srcId="{02CC8C5E-2F8A-4BE4-A490-A45BDA9535FA}" destId="{C29630CC-4B20-4DA2-8D50-945843E91BD3}" srcOrd="0" destOrd="0" presId="urn:microsoft.com/office/officeart/2009/layout/CirclePictureHierarchy"/>
    <dgm:cxn modelId="{53BD3B85-5C7A-4892-B829-608655EC9F95}" srcId="{0A92D042-ABEE-49BC-B5E0-FFD2C1B39755}" destId="{D9586ED1-49FE-4951-97C7-D0E83FFA2E17}" srcOrd="1" destOrd="0" parTransId="{7FC3A895-1184-489C-A1C9-44EEC017DC04}" sibTransId="{A6CC6EA3-3FCF-426B-BDD2-EC42AFB541D9}"/>
    <dgm:cxn modelId="{268FFB11-2F94-4729-B500-1BF1CBFD6267}" srcId="{0B0938BE-3CD4-4784-B407-81579E1A8678}" destId="{D8A63424-8EEA-4DD1-97F8-BC56CBEAD61B}" srcOrd="1" destOrd="0" parTransId="{99D0F18A-D3FF-4698-8505-C61993CD0A15}" sibTransId="{E90A61DB-A052-4B27-B72B-A5D5EED6FD44}"/>
    <dgm:cxn modelId="{5B3232A9-F3D3-4873-B703-CCB5581CBCB7}" type="presOf" srcId="{82B40C4F-60FB-44AE-8A5A-920E448CD270}" destId="{26D9E8F8-282F-4240-8871-CF53BBA1CFDA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17BD79DD-C229-4ED3-ABB5-A02D0A35D208}" srcId="{0B0938BE-3CD4-4784-B407-81579E1A8678}" destId="{2C8A420F-CC70-402A-BB83-93124EAC8FE2}" srcOrd="0" destOrd="0" parTransId="{1AE295E0-CC7B-4849-A2F4-1A5CE5648CB1}" sibTransId="{1B119AF9-227E-4788-B938-CFB5F6DECB56}"/>
    <dgm:cxn modelId="{917BAF56-5F79-4357-B986-1A348BFF0092}" type="presOf" srcId="{508F62CD-9368-4AB0-BAEF-32972533B249}" destId="{F69A0699-4501-4311-8797-1792972D319D}" srcOrd="0" destOrd="0" presId="urn:microsoft.com/office/officeart/2009/layout/CirclePictureHierarchy"/>
    <dgm:cxn modelId="{788A4520-CEB7-4FE5-AC62-9A0A2C3EF606}" type="presOf" srcId="{2C8A420F-CC70-402A-BB83-93124EAC8FE2}" destId="{89491BBC-59E3-4FDD-8E3F-08BAD9BC0505}" srcOrd="0" destOrd="0" presId="urn:microsoft.com/office/officeart/2009/layout/CirclePictureHierarchy"/>
    <dgm:cxn modelId="{312E7B7C-FD6F-43CD-B08A-DD4AD003E66B}" type="presOf" srcId="{0FD978CD-3481-4C73-B99A-61E3D9DE2C41}" destId="{F6BE39C5-29B9-47D7-94EC-5331A710F13C}" srcOrd="0" destOrd="0" presId="urn:microsoft.com/office/officeart/2009/layout/CirclePictureHierarchy"/>
    <dgm:cxn modelId="{5CC34DF8-A2EA-4AA2-882F-1302B54B7261}" type="presOf" srcId="{D123D16A-DB1D-4FD1-A643-772051F05C0A}" destId="{A46B134E-2564-4C33-9DC3-561C45427C07}" srcOrd="0" destOrd="0" presId="urn:microsoft.com/office/officeart/2009/layout/CirclePictureHierarchy"/>
    <dgm:cxn modelId="{DBD3BAB8-4D96-481F-BF94-9A47208EF819}" type="presOf" srcId="{C53E0350-D867-4FEB-8E70-BD0AD7D1A70A}" destId="{C0A9F116-4E26-4A4B-999F-A9F3452C5459}" srcOrd="0" destOrd="0" presId="urn:microsoft.com/office/officeart/2009/layout/CirclePictureHierarchy"/>
    <dgm:cxn modelId="{28101AD0-DD2A-4942-9FC1-3DABBC50FB1C}" srcId="{327DC4CC-FB8A-4D0A-A90C-D0D31EA9B981}" destId="{82B40C4F-60FB-44AE-8A5A-920E448CD270}" srcOrd="1" destOrd="0" parTransId="{C53E0350-D867-4FEB-8E70-BD0AD7D1A70A}" sibTransId="{D75D40F7-E554-4269-AD9C-035D147C9EE4}"/>
    <dgm:cxn modelId="{3281E836-7548-46A3-A0DF-2BEC4F476E24}" type="presOf" srcId="{59F417BE-182E-4098-99CB-6BEE89124BF9}" destId="{0887A6DB-C390-4178-A8DE-D1677B979DD5}" srcOrd="0" destOrd="0" presId="urn:microsoft.com/office/officeart/2009/layout/CirclePictureHierarchy"/>
    <dgm:cxn modelId="{75DE5533-7B8A-41C6-8828-1C03F4095AF1}" srcId="{327DC4CC-FB8A-4D0A-A90C-D0D31EA9B981}" destId="{7B21FAD1-960F-4154-821C-C102D57406B6}" srcOrd="0" destOrd="0" parTransId="{60836378-4E6E-4F57-9E71-C20BC3E2B3D1}" sibTransId="{CAFCCFB0-E0B9-4AE4-A3DB-D38C4ABF8AEC}"/>
    <dgm:cxn modelId="{756BE37F-C199-4345-BF1C-571A9035D61E}" srcId="{6FA74F27-2276-42CE-9845-AB8CB0A26534}" destId="{0B7C3942-33EA-4135-962A-DDE4BCEDF837}" srcOrd="1" destOrd="0" parTransId="{A5FFD9C6-4700-4C35-B46D-5E08B32F3494}" sibTransId="{F0D16DD6-994F-4CCB-8D55-9FC175D51C62}"/>
    <dgm:cxn modelId="{53E68AAE-A788-4B1A-B8E9-9457B986E0AB}" type="presOf" srcId="{A365335E-5B03-4502-B657-611ECD80644F}" destId="{5C8BC9AF-D829-411D-9609-F1A414954ED3}" srcOrd="0" destOrd="0" presId="urn:microsoft.com/office/officeart/2009/layout/CirclePictureHierarchy"/>
    <dgm:cxn modelId="{C0828F87-6CE0-4183-872E-604A9313ACF7}" type="presOf" srcId="{A2690A0F-B808-4FCB-BEBF-D2E898C4D59A}" destId="{F4B734B0-BF5B-4C69-A93A-B8F28576DBE8}" srcOrd="0" destOrd="0" presId="urn:microsoft.com/office/officeart/2009/layout/CirclePictureHierarchy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FF6E44B3-F40C-49CC-8968-4886367FA083}" type="presOf" srcId="{7FC3A895-1184-489C-A1C9-44EEC017DC04}" destId="{5D1AC292-F7F5-41E4-94ED-E898965FD7DE}" srcOrd="0" destOrd="0" presId="urn:microsoft.com/office/officeart/2009/layout/CirclePictureHierarchy"/>
    <dgm:cxn modelId="{2937C626-4BA5-4B95-8128-E23CBC2B544A}" type="presOf" srcId="{0B0938BE-3CD4-4784-B407-81579E1A8678}" destId="{7F89E07C-E1E5-4B37-B6CA-8A76A137DBB8}" srcOrd="0" destOrd="0" presId="urn:microsoft.com/office/officeart/2009/layout/CirclePictureHierarchy"/>
    <dgm:cxn modelId="{77821D92-D6F4-4A3C-85FF-DC1A190BA8A0}" type="presOf" srcId="{99D0F18A-D3FF-4698-8505-C61993CD0A15}" destId="{CA181DEA-DC00-4374-97A1-32C5A129F625}" srcOrd="0" destOrd="0" presId="urn:microsoft.com/office/officeart/2009/layout/CirclePictureHierarchy"/>
    <dgm:cxn modelId="{4640B01F-092C-405D-A68A-386CA4C0A7D3}" type="presOf" srcId="{F963A8E6-3B65-4FCC-B83D-4D058C6DC97C}" destId="{537080F7-F846-474E-A2C5-FF8194815336}" srcOrd="0" destOrd="0" presId="urn:microsoft.com/office/officeart/2009/layout/CirclePictureHierarchy"/>
    <dgm:cxn modelId="{5428B7BA-D447-4F8D-9CFE-C577A43668C3}" type="presOf" srcId="{FE88E186-F5F9-45AC-BFDC-87BC79341939}" destId="{ACBA0B01-7603-4283-B771-D6FA264377E3}" srcOrd="0" destOrd="0" presId="urn:microsoft.com/office/officeart/2009/layout/CirclePictureHierarchy"/>
    <dgm:cxn modelId="{160243B1-B60D-47E4-A7EE-8BBD8F27039A}" type="presOf" srcId="{60836378-4E6E-4F57-9E71-C20BC3E2B3D1}" destId="{E32E1B09-0E9A-4B2E-9C5F-55FEEC43D47A}" srcOrd="0" destOrd="0" presId="urn:microsoft.com/office/officeart/2009/layout/CirclePictureHierarchy"/>
    <dgm:cxn modelId="{072B4E08-51B0-48DA-8895-56C15E6327E1}" srcId="{FD8C43D7-3B1B-4C41-9B7B-E7ED0753E824}" destId="{4C0B8519-E644-4743-86A0-DE0F07EF80E8}" srcOrd="1" destOrd="0" parTransId="{92472A33-3200-4C95-A7A3-B2BE054A3B61}" sibTransId="{A7E7D3C6-1916-4077-B0E9-282E3E4E9C21}"/>
    <dgm:cxn modelId="{7D082A5D-A412-4F2D-A6C3-5FDAAEDC0D85}" type="presOf" srcId="{0B7C3942-33EA-4135-962A-DDE4BCEDF837}" destId="{3CDA0127-E8ED-4E41-A39C-FA67D78DF9DC}" srcOrd="0" destOrd="0" presId="urn:microsoft.com/office/officeart/2009/layout/CirclePictureHierarchy"/>
    <dgm:cxn modelId="{081B0D76-EE85-482F-A58C-779678B7FE1C}" srcId="{FD8C43D7-3B1B-4C41-9B7B-E7ED0753E824}" destId="{A73A79F8-7EF2-4C83-ABE4-9B9C16D16E56}" srcOrd="0" destOrd="0" parTransId="{4A2F7F69-0C72-41BC-9E4C-C785B2810FCE}" sibTransId="{13F431DA-5B2A-483C-A5B7-303C047E5AC1}"/>
    <dgm:cxn modelId="{2D5FB337-0526-43C2-9BDF-F13E8CCBD8A8}" type="presOf" srcId="{6FA74F27-2276-42CE-9845-AB8CB0A26534}" destId="{12D4BA9B-E105-425A-9167-28ACEEEA4E6A}" srcOrd="0" destOrd="0" presId="urn:microsoft.com/office/officeart/2009/layout/CirclePictureHierarchy"/>
    <dgm:cxn modelId="{03A31BB7-EAA8-4186-8756-95B8823DA522}" type="presOf" srcId="{50BA14CD-8AA7-4C20-A0D6-AD36CFFB9AF0}" destId="{20FE0DFB-3AD6-47FB-88C6-6A38D178C280}" srcOrd="0" destOrd="0" presId="urn:microsoft.com/office/officeart/2009/layout/CirclePictureHierarchy"/>
    <dgm:cxn modelId="{4EB95BF9-0467-4C84-B5E8-5284E0FA1575}" srcId="{6FA74F27-2276-42CE-9845-AB8CB0A26534}" destId="{508F62CD-9368-4AB0-BAEF-32972533B249}" srcOrd="0" destOrd="0" parTransId="{0FD978CD-3481-4C73-B99A-61E3D9DE2C41}" sibTransId="{305C84DE-309D-4B59-8B05-061D3B971358}"/>
    <dgm:cxn modelId="{277E2117-F0C7-442A-9336-A63951F77927}" type="presOf" srcId="{E7AAAAB5-65A9-4A5E-B70C-110D1B9D0219}" destId="{C9731676-76A6-4ED8-88A1-573130C5823C}" srcOrd="0" destOrd="0" presId="urn:microsoft.com/office/officeart/2009/layout/CirclePictureHierarchy"/>
    <dgm:cxn modelId="{3D5A95C7-1C0A-4ABB-9E7E-ABED1AF29BC7}" type="presOf" srcId="{CD27F7CB-5937-4315-AE24-86F5BB178F09}" destId="{9056C92F-DF85-4F35-AC27-5B1BEB760B6A}" srcOrd="0" destOrd="0" presId="urn:microsoft.com/office/officeart/2009/layout/CirclePictureHierarchy"/>
    <dgm:cxn modelId="{E9CBCE16-2100-4B2C-AE5D-1162FB97CCAA}" type="presOf" srcId="{9F6FE411-7844-4855-842C-0EF4108C494A}" destId="{F0CA96A5-3D30-4A4B-9BCD-9C4BE9E9F6F0}" srcOrd="0" destOrd="0" presId="urn:microsoft.com/office/officeart/2009/layout/CirclePictureHierarchy"/>
    <dgm:cxn modelId="{32D311C9-C449-4475-9658-966399411147}" type="presOf" srcId="{989FD8F3-389B-46C9-92FF-37D2C0996622}" destId="{9D09CDA3-C160-4AEC-BAD5-576C142CE3AC}" srcOrd="0" destOrd="0" presId="urn:microsoft.com/office/officeart/2009/layout/CirclePictureHierarchy"/>
    <dgm:cxn modelId="{7E485A92-3A17-43D0-A1A6-665EDC4F0979}" type="presOf" srcId="{327DC4CC-FB8A-4D0A-A90C-D0D31EA9B981}" destId="{D23F5B8E-3BE9-4FE2-9F43-137FCC396E1D}" srcOrd="0" destOrd="0" presId="urn:microsoft.com/office/officeart/2009/layout/CirclePictureHierarchy"/>
    <dgm:cxn modelId="{6C678F5D-791F-40B6-AECF-81310868AC11}" srcId="{50BA14CD-8AA7-4C20-A0D6-AD36CFFB9AF0}" destId="{0A92D042-ABEE-49BC-B5E0-FFD2C1B39755}" srcOrd="1" destOrd="0" parTransId="{7D90F8D3-E92F-461F-A4BA-4698E5841B83}" sibTransId="{D3E8B72F-F733-41D6-9C07-F51689C316C6}"/>
    <dgm:cxn modelId="{819D8DCE-247B-4C3C-B55A-1433C734BC3F}" srcId="{C216778A-8947-4DB4-8C7A-E0243DE76434}" destId="{0DD8C765-915E-4E55-A082-661ED6FF2D6B}" srcOrd="1" destOrd="0" parTransId="{E7AAAAB5-65A9-4A5E-B70C-110D1B9D0219}" sibTransId="{6A66D694-DF05-459F-9825-CB45B6C3E98F}"/>
    <dgm:cxn modelId="{781811E7-4BDA-48C7-BE18-5AFB1D3A2E61}" type="presOf" srcId="{FD8C43D7-3B1B-4C41-9B7B-E7ED0753E824}" destId="{7E535AD0-A7B7-49ED-B285-0592A6F48E42}" srcOrd="0" destOrd="0" presId="urn:microsoft.com/office/officeart/2009/layout/CirclePictureHierarchy"/>
    <dgm:cxn modelId="{57D98E7D-681B-4C88-892A-03E84E1CFC9C}" srcId="{218810C0-5F68-46D5-8CA0-58F97148B947}" destId="{6FA74F27-2276-42CE-9845-AB8CB0A26534}" srcOrd="0" destOrd="0" parTransId="{80DDC339-B876-4404-9244-395BF6EA0D82}" sibTransId="{3B187142-FDAF-4642-A6C0-C215B3C23D5C}"/>
    <dgm:cxn modelId="{E80765CB-F21C-41B7-AF36-5DAFF441F9B3}" type="presOf" srcId="{A73A79F8-7EF2-4C83-ABE4-9B9C16D16E56}" destId="{3C68AD0D-707F-407D-9A97-3485A6FC1A1F}" srcOrd="0" destOrd="0" presId="urn:microsoft.com/office/officeart/2009/layout/CirclePictureHierarchy"/>
    <dgm:cxn modelId="{5BCD0290-F58D-4731-BD65-12F5B21215F7}" type="presOf" srcId="{E8253FFB-79C9-4BAE-909D-AC7AA59DD5FC}" destId="{0DE37810-0CA4-47A9-849F-DD9324982EAE}" srcOrd="0" destOrd="0" presId="urn:microsoft.com/office/officeart/2009/layout/CirclePictureHierarchy"/>
    <dgm:cxn modelId="{CB515B5D-B2F2-4AF4-B956-E43591ED32E4}" type="presOf" srcId="{A5FFD9C6-4700-4C35-B46D-5E08B32F3494}" destId="{AD45B1D2-6E90-4130-B8E2-22F0E26C4DDA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30381ECD-6989-4DBC-8285-D80E86589286}" type="presOf" srcId="{6B1C15F1-A491-459F-A3F8-C15971DBE2B5}" destId="{9621D75C-D3B4-4928-B8A2-2472A7E4F411}" srcOrd="0" destOrd="0" presId="urn:microsoft.com/office/officeart/2009/layout/CirclePictureHierarchy"/>
    <dgm:cxn modelId="{BCAF4A53-4069-4933-94B0-64B444FD33A5}" type="presOf" srcId="{7942FC69-DACE-4CA0-BC97-DC4D1903B5C5}" destId="{6B79F020-E629-4DAD-9628-1FA8208A2EF0}" srcOrd="0" destOrd="0" presId="urn:microsoft.com/office/officeart/2009/layout/CirclePictureHierarchy"/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669D5A46-7FBE-4BC2-A7C5-3CCDFC86680E}" type="presOf" srcId="{EDF89B82-B4AA-4D33-BD8B-09499348A193}" destId="{CB79949F-01FD-4B9A-ACB5-0689B38E9CEB}" srcOrd="0" destOrd="0" presId="urn:microsoft.com/office/officeart/2009/layout/CirclePictureHierarchy"/>
    <dgm:cxn modelId="{663D6405-E7DD-4D38-B133-EA575FFAE635}" type="presOf" srcId="{7D90F8D3-E92F-461F-A4BA-4698E5841B83}" destId="{459C7B83-F5BA-4884-B81E-37877D50A8B0}" srcOrd="0" destOrd="0" presId="urn:microsoft.com/office/officeart/2009/layout/CirclePictureHierarchy"/>
    <dgm:cxn modelId="{74CCE854-6A27-42D3-91DE-ABCCD59B9EC9}" type="presOf" srcId="{D8A63424-8EEA-4DD1-97F8-BC56CBEAD61B}" destId="{3BF5029B-B45C-4815-B01F-325C1D70F5D0}" srcOrd="0" destOrd="0" presId="urn:microsoft.com/office/officeart/2009/layout/CirclePictureHierarchy"/>
    <dgm:cxn modelId="{DBF9686D-F341-46F9-AA34-3FDCB8772ADF}" srcId="{4C0B8519-E644-4743-86A0-DE0F07EF80E8}" destId="{7942FC69-DACE-4CA0-BC97-DC4D1903B5C5}" srcOrd="1" destOrd="0" parTransId="{4D67052C-024C-4778-A39D-63D18A3EF1C4}" sibTransId="{3F7B4D06-B8D4-49AD-81BE-839BDA3B303D}"/>
    <dgm:cxn modelId="{EF57F350-A727-4B60-852F-93E1E3F14791}" type="presOf" srcId="{7B21FAD1-960F-4154-821C-C102D57406B6}" destId="{274EF5EA-196A-4132-B397-F885D0C54176}" srcOrd="0" destOrd="0" presId="urn:microsoft.com/office/officeart/2009/layout/CirclePictureHierarchy"/>
    <dgm:cxn modelId="{5325A4B6-DD1C-4586-B922-8887872E7F35}" type="presOf" srcId="{E97D84A2-9AB2-47F1-800F-D0A5B85147C9}" destId="{FA6B3E1A-A331-4E22-B892-1B32D3E230E0}" srcOrd="0" destOrd="0" presId="urn:microsoft.com/office/officeart/2009/layout/CirclePictureHierarchy"/>
    <dgm:cxn modelId="{B932A027-FF9B-41D1-B9F6-73599D3C76F0}" type="presOf" srcId="{92472A33-3200-4C95-A7A3-B2BE054A3B61}" destId="{A98985D7-8472-4B99-8447-C28E86EE5114}" srcOrd="0" destOrd="0" presId="urn:microsoft.com/office/officeart/2009/layout/CirclePictureHierarchy"/>
    <dgm:cxn modelId="{32646DB4-167A-47CF-811F-F24FAC97A61A}" srcId="{A73A79F8-7EF2-4C83-ABE4-9B9C16D16E56}" destId="{CD27F7CB-5937-4315-AE24-86F5BB178F09}" srcOrd="0" destOrd="0" parTransId="{D1D31ABA-A3C3-457A-BF39-C7847AF4F379}" sibTransId="{9AED10C4-FE28-4ECD-B253-FDFECED79A39}"/>
    <dgm:cxn modelId="{08ACE1AE-0D80-472D-AA74-FF614EE03811}" type="presOf" srcId="{A5D5E427-38A3-4F3D-B086-ED0114E21FD7}" destId="{80A02487-E4EF-4139-A06B-EC551D311C52}" srcOrd="0" destOrd="0" presId="urn:microsoft.com/office/officeart/2009/layout/CirclePictureHierarchy"/>
    <dgm:cxn modelId="{D2F38537-35E0-4A56-8AA3-CD5E3D0EB09B}" srcId="{C216778A-8947-4DB4-8C7A-E0243DE76434}" destId="{327DC4CC-FB8A-4D0A-A90C-D0D31EA9B981}" srcOrd="0" destOrd="0" parTransId="{F963A8E6-3B65-4FCC-B83D-4D058C6DC97C}" sibTransId="{1860B3C4-8D11-438C-A86E-CBA722817D9A}"/>
    <dgm:cxn modelId="{BB6BDE0C-7EBF-420C-9E3D-5EEF642DEC71}" type="presOf" srcId="{80DDC339-B876-4404-9244-395BF6EA0D82}" destId="{BE5A5BB0-D9FA-4F4E-9D19-D7894B95D0F7}" srcOrd="0" destOrd="0" presId="urn:microsoft.com/office/officeart/2009/layout/CirclePictureHierarchy"/>
    <dgm:cxn modelId="{EE966EA0-B5B2-4D6A-B1F6-4E1A3E6A05D8}" type="presParOf" srcId="{72006922-FF10-45B5-9A8A-0A146B6B251C}" destId="{9F43CE78-F3A7-47A1-9A2A-5A41ED5B47A4}" srcOrd="0" destOrd="0" presId="urn:microsoft.com/office/officeart/2009/layout/CirclePictureHierarchy"/>
    <dgm:cxn modelId="{7C222D2A-BCAE-4555-BE78-98679B6C66B5}" type="presParOf" srcId="{9F43CE78-F3A7-47A1-9A2A-5A41ED5B47A4}" destId="{BCD979DD-CAF4-489C-B952-A0AB54B686E7}" srcOrd="0" destOrd="0" presId="urn:microsoft.com/office/officeart/2009/layout/CirclePictureHierarchy"/>
    <dgm:cxn modelId="{05738731-52FE-4C9F-9523-DA56EB59137B}" type="presParOf" srcId="{BCD979DD-CAF4-489C-B952-A0AB54B686E7}" destId="{7EA4307D-8548-40CB-A5CA-45DDC5BD2A8E}" srcOrd="0" destOrd="0" presId="urn:microsoft.com/office/officeart/2009/layout/CirclePictureHierarchy"/>
    <dgm:cxn modelId="{95FAE0FF-2AEE-4B86-9C4F-974F860124F4}" type="presParOf" srcId="{BCD979DD-CAF4-489C-B952-A0AB54B686E7}" destId="{FA6B3E1A-A331-4E22-B892-1B32D3E230E0}" srcOrd="1" destOrd="0" presId="urn:microsoft.com/office/officeart/2009/layout/CirclePictureHierarchy"/>
    <dgm:cxn modelId="{C9EC6EB4-5E16-44D0-9A43-1FD712AB1F5D}" type="presParOf" srcId="{9F43CE78-F3A7-47A1-9A2A-5A41ED5B47A4}" destId="{5E69B092-07E0-4303-A7CF-44243DC09471}" srcOrd="1" destOrd="0" presId="urn:microsoft.com/office/officeart/2009/layout/CirclePictureHierarchy"/>
    <dgm:cxn modelId="{3A26DCFD-FEE1-4E2D-B1B1-C86AB81F48BF}" type="presParOf" srcId="{5E69B092-07E0-4303-A7CF-44243DC09471}" destId="{80A02487-E4EF-4139-A06B-EC551D311C52}" srcOrd="0" destOrd="0" presId="urn:microsoft.com/office/officeart/2009/layout/CirclePictureHierarchy"/>
    <dgm:cxn modelId="{8C281F75-9BA7-4FE3-8932-D27411888D3E}" type="presParOf" srcId="{5E69B092-07E0-4303-A7CF-44243DC09471}" destId="{5E216113-5D75-4397-8F15-89FFBBBC1BD8}" srcOrd="1" destOrd="0" presId="urn:microsoft.com/office/officeart/2009/layout/CirclePictureHierarchy"/>
    <dgm:cxn modelId="{D24129FA-CA4C-4976-B3CC-114D821E0AF4}" type="presParOf" srcId="{5E216113-5D75-4397-8F15-89FFBBBC1BD8}" destId="{C8BAE9BA-0475-4F95-8786-AB0A5418F634}" srcOrd="0" destOrd="0" presId="urn:microsoft.com/office/officeart/2009/layout/CirclePictureHierarchy"/>
    <dgm:cxn modelId="{5942006E-E0F4-4C25-A0EA-D34EAD7D618D}" type="presParOf" srcId="{C8BAE9BA-0475-4F95-8786-AB0A5418F634}" destId="{3E8A4B92-3A41-4958-9BB9-4D85F57BC660}" srcOrd="0" destOrd="0" presId="urn:microsoft.com/office/officeart/2009/layout/CirclePictureHierarchy"/>
    <dgm:cxn modelId="{33E681E0-4A2F-4665-925F-525B9E412BBE}" type="presParOf" srcId="{C8BAE9BA-0475-4F95-8786-AB0A5418F634}" destId="{5C8BC9AF-D829-411D-9609-F1A414954ED3}" srcOrd="1" destOrd="0" presId="urn:microsoft.com/office/officeart/2009/layout/CirclePictureHierarchy"/>
    <dgm:cxn modelId="{86D29584-5306-4C13-8683-74B28106F71B}" type="presParOf" srcId="{5E216113-5D75-4397-8F15-89FFBBBC1BD8}" destId="{B1532185-D688-4801-8B1F-A2D2B3EF9BB7}" srcOrd="1" destOrd="0" presId="urn:microsoft.com/office/officeart/2009/layout/CirclePictureHierarchy"/>
    <dgm:cxn modelId="{4231697C-447E-4299-BAE8-44A97A2AB88F}" type="presParOf" srcId="{B1532185-D688-4801-8B1F-A2D2B3EF9BB7}" destId="{9D09CDA3-C160-4AEC-BAD5-576C142CE3AC}" srcOrd="0" destOrd="0" presId="urn:microsoft.com/office/officeart/2009/layout/CirclePictureHierarchy"/>
    <dgm:cxn modelId="{059F27C1-905A-418F-9A79-454B23F03A37}" type="presParOf" srcId="{B1532185-D688-4801-8B1F-A2D2B3EF9BB7}" destId="{4BA9B7D2-DA24-42CD-8D6D-B0470BF76A2F}" srcOrd="1" destOrd="0" presId="urn:microsoft.com/office/officeart/2009/layout/CirclePictureHierarchy"/>
    <dgm:cxn modelId="{2588BF6E-C69C-4420-B2FC-F346BE137060}" type="presParOf" srcId="{4BA9B7D2-DA24-42CD-8D6D-B0470BF76A2F}" destId="{FF879E5F-AD57-4E23-9096-13C5C97DA7A4}" srcOrd="0" destOrd="0" presId="urn:microsoft.com/office/officeart/2009/layout/CirclePictureHierarchy"/>
    <dgm:cxn modelId="{62FFBFA6-061E-49EB-AF87-C9002AD53F35}" type="presParOf" srcId="{FF879E5F-AD57-4E23-9096-13C5C97DA7A4}" destId="{08C31A41-4B8C-4B62-B290-2A3A7AA91DA3}" srcOrd="0" destOrd="0" presId="urn:microsoft.com/office/officeart/2009/layout/CirclePictureHierarchy"/>
    <dgm:cxn modelId="{5DBDC8E2-BDA0-4705-B7DB-1BD58BE165F7}" type="presParOf" srcId="{FF879E5F-AD57-4E23-9096-13C5C97DA7A4}" destId="{20FE0DFB-3AD6-47FB-88C6-6A38D178C280}" srcOrd="1" destOrd="0" presId="urn:microsoft.com/office/officeart/2009/layout/CirclePictureHierarchy"/>
    <dgm:cxn modelId="{43005894-0C92-4404-AA3E-D4B298D6406A}" type="presParOf" srcId="{4BA9B7D2-DA24-42CD-8D6D-B0470BF76A2F}" destId="{271ABA12-B958-4706-AA34-45CC05EE4C41}" srcOrd="1" destOrd="0" presId="urn:microsoft.com/office/officeart/2009/layout/CirclePictureHierarchy"/>
    <dgm:cxn modelId="{399BB6F4-A44A-42D0-80C5-67EF65A9D9BD}" type="presParOf" srcId="{271ABA12-B958-4706-AA34-45CC05EE4C41}" destId="{634A4EE1-B8AF-4CD7-9DE1-070F3ABD6268}" srcOrd="0" destOrd="0" presId="urn:microsoft.com/office/officeart/2009/layout/CirclePictureHierarchy"/>
    <dgm:cxn modelId="{2B872766-2A1D-4A9F-B4DC-2261221AE516}" type="presParOf" srcId="{271ABA12-B958-4706-AA34-45CC05EE4C41}" destId="{C51615DC-ED9A-4EB2-99F3-A64F4F404BFD}" srcOrd="1" destOrd="0" presId="urn:microsoft.com/office/officeart/2009/layout/CirclePictureHierarchy"/>
    <dgm:cxn modelId="{B041F9D8-7589-41EF-8446-377A40924A47}" type="presParOf" srcId="{C51615DC-ED9A-4EB2-99F3-A64F4F404BFD}" destId="{55380AB4-3B1D-412C-B1B5-4D2A0DCC16B2}" srcOrd="0" destOrd="0" presId="urn:microsoft.com/office/officeart/2009/layout/CirclePictureHierarchy"/>
    <dgm:cxn modelId="{A6950A0C-6D52-4336-99B5-F09D417DFFDE}" type="presParOf" srcId="{55380AB4-3B1D-412C-B1B5-4D2A0DCC16B2}" destId="{509D001B-4DD6-45B6-95E0-4E6702C2F3AA}" srcOrd="0" destOrd="0" presId="urn:microsoft.com/office/officeart/2009/layout/CirclePictureHierarchy"/>
    <dgm:cxn modelId="{642F13DE-BB86-4DC6-8AF1-5BF3C97D2B68}" type="presParOf" srcId="{55380AB4-3B1D-412C-B1B5-4D2A0DCC16B2}" destId="{7F89E07C-E1E5-4B37-B6CA-8A76A137DBB8}" srcOrd="1" destOrd="0" presId="urn:microsoft.com/office/officeart/2009/layout/CirclePictureHierarchy"/>
    <dgm:cxn modelId="{E4DBB69F-1804-4E74-8689-D98318927FAF}" type="presParOf" srcId="{C51615DC-ED9A-4EB2-99F3-A64F4F404BFD}" destId="{00178FDD-23CF-44AC-93B3-0E3A38DEACF1}" srcOrd="1" destOrd="0" presId="urn:microsoft.com/office/officeart/2009/layout/CirclePictureHierarchy"/>
    <dgm:cxn modelId="{B2FD8F6B-35CF-4D7E-9BAE-A37ACBE50028}" type="presParOf" srcId="{00178FDD-23CF-44AC-93B3-0E3A38DEACF1}" destId="{5D6AED50-B898-4D0C-9BEA-94A03CD56460}" srcOrd="0" destOrd="0" presId="urn:microsoft.com/office/officeart/2009/layout/CirclePictureHierarchy"/>
    <dgm:cxn modelId="{62EF03BF-2B8B-45C8-988D-DE2FED18287C}" type="presParOf" srcId="{00178FDD-23CF-44AC-93B3-0E3A38DEACF1}" destId="{F3186B25-C704-42DA-927A-241BA344A093}" srcOrd="1" destOrd="0" presId="urn:microsoft.com/office/officeart/2009/layout/CirclePictureHierarchy"/>
    <dgm:cxn modelId="{09C9590E-F8E3-46FA-819F-7AE0C9C0A9DE}" type="presParOf" srcId="{F3186B25-C704-42DA-927A-241BA344A093}" destId="{BE3D76AD-1225-4501-A4D5-F2B5FCE841DB}" srcOrd="0" destOrd="0" presId="urn:microsoft.com/office/officeart/2009/layout/CirclePictureHierarchy"/>
    <dgm:cxn modelId="{269E3891-812E-41A1-AFBB-AB80ACE28133}" type="presParOf" srcId="{BE3D76AD-1225-4501-A4D5-F2B5FCE841DB}" destId="{CBB5644E-4001-4AEA-9FD2-CE3A55B940F0}" srcOrd="0" destOrd="0" presId="urn:microsoft.com/office/officeart/2009/layout/CirclePictureHierarchy"/>
    <dgm:cxn modelId="{3ABE3469-1D72-41AF-A039-0876C84B4025}" type="presParOf" srcId="{BE3D76AD-1225-4501-A4D5-F2B5FCE841DB}" destId="{89491BBC-59E3-4FDD-8E3F-08BAD9BC0505}" srcOrd="1" destOrd="0" presId="urn:microsoft.com/office/officeart/2009/layout/CirclePictureHierarchy"/>
    <dgm:cxn modelId="{BC9863B1-651E-42D4-86D3-78F2E45FD456}" type="presParOf" srcId="{F3186B25-C704-42DA-927A-241BA344A093}" destId="{184BA163-C3B7-466A-8558-A8734080016D}" srcOrd="1" destOrd="0" presId="urn:microsoft.com/office/officeart/2009/layout/CirclePictureHierarchy"/>
    <dgm:cxn modelId="{5626021C-43AA-4146-AB49-E42F1CCEDC8A}" type="presParOf" srcId="{00178FDD-23CF-44AC-93B3-0E3A38DEACF1}" destId="{CA181DEA-DC00-4374-97A1-32C5A129F625}" srcOrd="2" destOrd="0" presId="urn:microsoft.com/office/officeart/2009/layout/CirclePictureHierarchy"/>
    <dgm:cxn modelId="{032C4730-62E7-4974-907C-2997184D5B81}" type="presParOf" srcId="{00178FDD-23CF-44AC-93B3-0E3A38DEACF1}" destId="{0406FE35-95FB-4BFF-B184-B9A36002BF64}" srcOrd="3" destOrd="0" presId="urn:microsoft.com/office/officeart/2009/layout/CirclePictureHierarchy"/>
    <dgm:cxn modelId="{882CDFBF-1AB5-4A02-9689-C84050307632}" type="presParOf" srcId="{0406FE35-95FB-4BFF-B184-B9A36002BF64}" destId="{233190EB-2906-470A-8767-24E71DD9CC7A}" srcOrd="0" destOrd="0" presId="urn:microsoft.com/office/officeart/2009/layout/CirclePictureHierarchy"/>
    <dgm:cxn modelId="{CEE9F2EF-0FFF-4D18-9CCD-7744C7B774B6}" type="presParOf" srcId="{233190EB-2906-470A-8767-24E71DD9CC7A}" destId="{29B5E7E4-117C-4010-B11C-7EF84625B752}" srcOrd="0" destOrd="0" presId="urn:microsoft.com/office/officeart/2009/layout/CirclePictureHierarchy"/>
    <dgm:cxn modelId="{019A1937-EA2E-41AF-941C-1DE34A30BC21}" type="presParOf" srcId="{233190EB-2906-470A-8767-24E71DD9CC7A}" destId="{3BF5029B-B45C-4815-B01F-325C1D70F5D0}" srcOrd="1" destOrd="0" presId="urn:microsoft.com/office/officeart/2009/layout/CirclePictureHierarchy"/>
    <dgm:cxn modelId="{C9AB9EE8-D50D-4FC2-99AE-DA5C9D0F50AE}" type="presParOf" srcId="{0406FE35-95FB-4BFF-B184-B9A36002BF64}" destId="{4CC33F7A-3FA8-4845-A952-1DABA8FD5689}" srcOrd="1" destOrd="0" presId="urn:microsoft.com/office/officeart/2009/layout/CirclePictureHierarchy"/>
    <dgm:cxn modelId="{CD994258-CAF3-4F8D-8090-0D561A6D7DE0}" type="presParOf" srcId="{271ABA12-B958-4706-AA34-45CC05EE4C41}" destId="{459C7B83-F5BA-4884-B81E-37877D50A8B0}" srcOrd="2" destOrd="0" presId="urn:microsoft.com/office/officeart/2009/layout/CirclePictureHierarchy"/>
    <dgm:cxn modelId="{544889D5-0BED-4BE7-8276-091EC5F50E14}" type="presParOf" srcId="{271ABA12-B958-4706-AA34-45CC05EE4C41}" destId="{97909691-A9C7-4219-B1EE-0829E3C8AB3A}" srcOrd="3" destOrd="0" presId="urn:microsoft.com/office/officeart/2009/layout/CirclePictureHierarchy"/>
    <dgm:cxn modelId="{0A9D1C82-CEF5-40AE-AA08-22889D09E4BC}" type="presParOf" srcId="{97909691-A9C7-4219-B1EE-0829E3C8AB3A}" destId="{C9902117-1694-4AA9-8639-3CD5E0E6E617}" srcOrd="0" destOrd="0" presId="urn:microsoft.com/office/officeart/2009/layout/CirclePictureHierarchy"/>
    <dgm:cxn modelId="{F74C9A6C-CC16-4933-972B-18E34A4D4371}" type="presParOf" srcId="{C9902117-1694-4AA9-8639-3CD5E0E6E617}" destId="{55C7E08D-30D7-4B21-9061-51AFFEA19F25}" srcOrd="0" destOrd="0" presId="urn:microsoft.com/office/officeart/2009/layout/CirclePictureHierarchy"/>
    <dgm:cxn modelId="{C1FB9AAB-22FF-4425-A60F-1F4795081E9C}" type="presParOf" srcId="{C9902117-1694-4AA9-8639-3CD5E0E6E617}" destId="{EC5EBAD8-E2A7-4049-91D6-680D1D06D69D}" srcOrd="1" destOrd="0" presId="urn:microsoft.com/office/officeart/2009/layout/CirclePictureHierarchy"/>
    <dgm:cxn modelId="{4AF331B2-4C71-4974-A248-1D7EE383B965}" type="presParOf" srcId="{97909691-A9C7-4219-B1EE-0829E3C8AB3A}" destId="{F92656B3-FA37-4757-B6C2-CD81752E4641}" srcOrd="1" destOrd="0" presId="urn:microsoft.com/office/officeart/2009/layout/CirclePictureHierarchy"/>
    <dgm:cxn modelId="{90BEDE7F-DC19-4998-9563-B9228CF0EB06}" type="presParOf" srcId="{F92656B3-FA37-4757-B6C2-CD81752E4641}" destId="{F4B734B0-BF5B-4C69-A93A-B8F28576DBE8}" srcOrd="0" destOrd="0" presId="urn:microsoft.com/office/officeart/2009/layout/CirclePictureHierarchy"/>
    <dgm:cxn modelId="{3F620F2A-51D9-4647-8000-0A8896B772B3}" type="presParOf" srcId="{F92656B3-FA37-4757-B6C2-CD81752E4641}" destId="{BF8D3E6A-26D8-4CAE-B1EA-E6B5E08F8373}" srcOrd="1" destOrd="0" presId="urn:microsoft.com/office/officeart/2009/layout/CirclePictureHierarchy"/>
    <dgm:cxn modelId="{27F9C177-19B5-4171-B90D-1D3CFB4CBDFE}" type="presParOf" srcId="{BF8D3E6A-26D8-4CAE-B1EA-E6B5E08F8373}" destId="{79AEC7B7-8344-40D1-8228-5ACAF1B369E0}" srcOrd="0" destOrd="0" presId="urn:microsoft.com/office/officeart/2009/layout/CirclePictureHierarchy"/>
    <dgm:cxn modelId="{BF7C414C-33DD-432E-8560-3F9414C2AD14}" type="presParOf" srcId="{79AEC7B7-8344-40D1-8228-5ACAF1B369E0}" destId="{558E27F0-8DAB-4E36-8447-EECB1C95FAC9}" srcOrd="0" destOrd="0" presId="urn:microsoft.com/office/officeart/2009/layout/CirclePictureHierarchy"/>
    <dgm:cxn modelId="{20D85C07-E78B-46CB-BDA8-BF858FEBCB35}" type="presParOf" srcId="{79AEC7B7-8344-40D1-8228-5ACAF1B369E0}" destId="{9621D75C-D3B4-4928-B8A2-2472A7E4F411}" srcOrd="1" destOrd="0" presId="urn:microsoft.com/office/officeart/2009/layout/CirclePictureHierarchy"/>
    <dgm:cxn modelId="{4B171F68-E210-4F6A-B02F-956B7DD2E4D8}" type="presParOf" srcId="{BF8D3E6A-26D8-4CAE-B1EA-E6B5E08F8373}" destId="{8285043E-DE30-4DF5-8C88-902E59051465}" srcOrd="1" destOrd="0" presId="urn:microsoft.com/office/officeart/2009/layout/CirclePictureHierarchy"/>
    <dgm:cxn modelId="{7C2F966F-5106-4B5B-82A5-A6A0FED2043B}" type="presParOf" srcId="{F92656B3-FA37-4757-B6C2-CD81752E4641}" destId="{5D1AC292-F7F5-41E4-94ED-E898965FD7DE}" srcOrd="2" destOrd="0" presId="urn:microsoft.com/office/officeart/2009/layout/CirclePictureHierarchy"/>
    <dgm:cxn modelId="{EB080939-15F7-408B-8AF4-F63A2212B589}" type="presParOf" srcId="{F92656B3-FA37-4757-B6C2-CD81752E4641}" destId="{B77A14ED-B195-4A31-A747-3B8A95F36E99}" srcOrd="3" destOrd="0" presId="urn:microsoft.com/office/officeart/2009/layout/CirclePictureHierarchy"/>
    <dgm:cxn modelId="{8CAB744E-6311-4415-98F1-0D0698A71349}" type="presParOf" srcId="{B77A14ED-B195-4A31-A747-3B8A95F36E99}" destId="{67590002-B0DC-4FFA-A370-A2AF97EE5A20}" srcOrd="0" destOrd="0" presId="urn:microsoft.com/office/officeart/2009/layout/CirclePictureHierarchy"/>
    <dgm:cxn modelId="{3F2EF8E8-EA0B-4DF9-92B9-55B3E2AE2D96}" type="presParOf" srcId="{67590002-B0DC-4FFA-A370-A2AF97EE5A20}" destId="{61DDB263-116C-4ABE-BD9F-C8BE216A41BE}" srcOrd="0" destOrd="0" presId="urn:microsoft.com/office/officeart/2009/layout/CirclePictureHierarchy"/>
    <dgm:cxn modelId="{FFD85C76-E0A4-4916-973E-BD7AA04B27B5}" type="presParOf" srcId="{67590002-B0DC-4FFA-A370-A2AF97EE5A20}" destId="{B6608255-D882-4CC3-A260-46C88F62F9DA}" srcOrd="1" destOrd="0" presId="urn:microsoft.com/office/officeart/2009/layout/CirclePictureHierarchy"/>
    <dgm:cxn modelId="{82719C9C-2C5A-473D-A7E6-04D89F9304FE}" type="presParOf" srcId="{B77A14ED-B195-4A31-A747-3B8A95F36E99}" destId="{C00B4386-24BA-4F66-A641-EE2CED0C626B}" srcOrd="1" destOrd="0" presId="urn:microsoft.com/office/officeart/2009/layout/CirclePictureHierarchy"/>
    <dgm:cxn modelId="{9415EED4-559C-4EB1-8E2A-B79AF9BB971B}" type="presParOf" srcId="{B1532185-D688-4801-8B1F-A2D2B3EF9BB7}" destId="{ACBA0B01-7603-4283-B771-D6FA264377E3}" srcOrd="2" destOrd="0" presId="urn:microsoft.com/office/officeart/2009/layout/CirclePictureHierarchy"/>
    <dgm:cxn modelId="{408B3448-A30F-4E57-8C80-FDFC6EB3E0B0}" type="presParOf" srcId="{B1532185-D688-4801-8B1F-A2D2B3EF9BB7}" destId="{CC33B5FF-2ACB-4EEA-BA56-3160C7D277D0}" srcOrd="3" destOrd="0" presId="urn:microsoft.com/office/officeart/2009/layout/CirclePictureHierarchy"/>
    <dgm:cxn modelId="{2F2C6607-6F33-4455-A6A5-F6F3E48A5455}" type="presParOf" srcId="{CC33B5FF-2ACB-4EEA-BA56-3160C7D277D0}" destId="{56AD1886-65CF-46B1-A28C-FEA8A8DBDD45}" srcOrd="0" destOrd="0" presId="urn:microsoft.com/office/officeart/2009/layout/CirclePictureHierarchy"/>
    <dgm:cxn modelId="{1AD607AF-BE3A-4CA7-B570-835B334FD919}" type="presParOf" srcId="{56AD1886-65CF-46B1-A28C-FEA8A8DBDD45}" destId="{F4FEE527-CB24-4010-82D2-C1655975DC9E}" srcOrd="0" destOrd="0" presId="urn:microsoft.com/office/officeart/2009/layout/CirclePictureHierarchy"/>
    <dgm:cxn modelId="{F19D7AF7-126B-44F4-96ED-60D514E9F910}" type="presParOf" srcId="{56AD1886-65CF-46B1-A28C-FEA8A8DBDD45}" destId="{C1FF4178-9A7E-4515-B272-5BE8EA7A11D4}" srcOrd="1" destOrd="0" presId="urn:microsoft.com/office/officeart/2009/layout/CirclePictureHierarchy"/>
    <dgm:cxn modelId="{BFFB200E-519F-4139-854E-1E38279BF2FF}" type="presParOf" srcId="{CC33B5FF-2ACB-4EEA-BA56-3160C7D277D0}" destId="{067E452F-BE75-4C37-8088-3A25D0A6C69A}" srcOrd="1" destOrd="0" presId="urn:microsoft.com/office/officeart/2009/layout/CirclePictureHierarchy"/>
    <dgm:cxn modelId="{8DAA7E7B-59A5-4EE7-97AF-EE724D473B31}" type="presParOf" srcId="{067E452F-BE75-4C37-8088-3A25D0A6C69A}" destId="{BE5A5BB0-D9FA-4F4E-9D19-D7894B95D0F7}" srcOrd="0" destOrd="0" presId="urn:microsoft.com/office/officeart/2009/layout/CirclePictureHierarchy"/>
    <dgm:cxn modelId="{E953EAB9-3E36-480B-B243-F9A4F0BEF96D}" type="presParOf" srcId="{067E452F-BE75-4C37-8088-3A25D0A6C69A}" destId="{5E4EA109-E9C0-408F-8F75-B64AD852A1A7}" srcOrd="1" destOrd="0" presId="urn:microsoft.com/office/officeart/2009/layout/CirclePictureHierarchy"/>
    <dgm:cxn modelId="{5E7283DB-0743-44AC-A31B-69A5FD9B8E7B}" type="presParOf" srcId="{5E4EA109-E9C0-408F-8F75-B64AD852A1A7}" destId="{170C313B-C49F-4397-904D-0CBCAE6AE16B}" srcOrd="0" destOrd="0" presId="urn:microsoft.com/office/officeart/2009/layout/CirclePictureHierarchy"/>
    <dgm:cxn modelId="{7714ACF5-9E44-480C-81F9-AB2FAC743095}" type="presParOf" srcId="{170C313B-C49F-4397-904D-0CBCAE6AE16B}" destId="{130FD26A-A810-412E-B802-AB2F9B464E98}" srcOrd="0" destOrd="0" presId="urn:microsoft.com/office/officeart/2009/layout/CirclePictureHierarchy"/>
    <dgm:cxn modelId="{BD8BADAA-78BD-4294-B9B3-E32C43CEA30A}" type="presParOf" srcId="{170C313B-C49F-4397-904D-0CBCAE6AE16B}" destId="{12D4BA9B-E105-425A-9167-28ACEEEA4E6A}" srcOrd="1" destOrd="0" presId="urn:microsoft.com/office/officeart/2009/layout/CirclePictureHierarchy"/>
    <dgm:cxn modelId="{8134CD42-B9C5-4E9B-9159-60365EF9988F}" type="presParOf" srcId="{5E4EA109-E9C0-408F-8F75-B64AD852A1A7}" destId="{81E25608-C5D8-4584-A9EE-6D250DCF8B8C}" srcOrd="1" destOrd="0" presId="urn:microsoft.com/office/officeart/2009/layout/CirclePictureHierarchy"/>
    <dgm:cxn modelId="{CE0DE7D9-ACA5-4ACA-BBCB-3BAE7B7D268C}" type="presParOf" srcId="{81E25608-C5D8-4584-A9EE-6D250DCF8B8C}" destId="{F6BE39C5-29B9-47D7-94EC-5331A710F13C}" srcOrd="0" destOrd="0" presId="urn:microsoft.com/office/officeart/2009/layout/CirclePictureHierarchy"/>
    <dgm:cxn modelId="{0411C2F0-ED50-4284-AC63-C131BD418A8A}" type="presParOf" srcId="{81E25608-C5D8-4584-A9EE-6D250DCF8B8C}" destId="{A4253A01-9D37-436F-91AF-5F7979CDC226}" srcOrd="1" destOrd="0" presId="urn:microsoft.com/office/officeart/2009/layout/CirclePictureHierarchy"/>
    <dgm:cxn modelId="{6BA05CA0-8B68-4E58-B9AA-BF63399FB5B5}" type="presParOf" srcId="{A4253A01-9D37-436F-91AF-5F7979CDC226}" destId="{81151CF5-2BB9-4C57-B900-024B07F3A98D}" srcOrd="0" destOrd="0" presId="urn:microsoft.com/office/officeart/2009/layout/CirclePictureHierarchy"/>
    <dgm:cxn modelId="{F2F8A886-B93B-4157-9814-60260D87F468}" type="presParOf" srcId="{81151CF5-2BB9-4C57-B900-024B07F3A98D}" destId="{A2865351-3361-4E6A-A441-DB9DF88F1202}" srcOrd="0" destOrd="0" presId="urn:microsoft.com/office/officeart/2009/layout/CirclePictureHierarchy"/>
    <dgm:cxn modelId="{390676D6-81A4-4CCD-8D0D-BA023B08A6AD}" type="presParOf" srcId="{81151CF5-2BB9-4C57-B900-024B07F3A98D}" destId="{F69A0699-4501-4311-8797-1792972D319D}" srcOrd="1" destOrd="0" presId="urn:microsoft.com/office/officeart/2009/layout/CirclePictureHierarchy"/>
    <dgm:cxn modelId="{A390F7C4-19CA-4401-8426-58EA33BA4A47}" type="presParOf" srcId="{A4253A01-9D37-436F-91AF-5F7979CDC226}" destId="{AFE6E36A-1BD7-4AEA-BD05-594131F9C622}" srcOrd="1" destOrd="0" presId="urn:microsoft.com/office/officeart/2009/layout/CirclePictureHierarchy"/>
    <dgm:cxn modelId="{9990606D-497C-4D5F-87D0-4F5A261AC693}" type="presParOf" srcId="{81E25608-C5D8-4584-A9EE-6D250DCF8B8C}" destId="{AD45B1D2-6E90-4130-B8E2-22F0E26C4DDA}" srcOrd="2" destOrd="0" presId="urn:microsoft.com/office/officeart/2009/layout/CirclePictureHierarchy"/>
    <dgm:cxn modelId="{5FECABED-488E-49F7-B2AE-599496B8E675}" type="presParOf" srcId="{81E25608-C5D8-4584-A9EE-6D250DCF8B8C}" destId="{A6A26014-27E6-408B-970E-E2FBEC4655AE}" srcOrd="3" destOrd="0" presId="urn:microsoft.com/office/officeart/2009/layout/CirclePictureHierarchy"/>
    <dgm:cxn modelId="{AD4EF4E1-E6EA-41E1-BB7D-43630B56B41E}" type="presParOf" srcId="{A6A26014-27E6-408B-970E-E2FBEC4655AE}" destId="{3A413204-FA74-4614-9C4E-A97D22F79481}" srcOrd="0" destOrd="0" presId="urn:microsoft.com/office/officeart/2009/layout/CirclePictureHierarchy"/>
    <dgm:cxn modelId="{0F2A579E-1DFC-473F-ABC8-AC70A9382934}" type="presParOf" srcId="{3A413204-FA74-4614-9C4E-A97D22F79481}" destId="{9E02C9ED-E18C-4DD1-B148-BBEE40EF4F95}" srcOrd="0" destOrd="0" presId="urn:microsoft.com/office/officeart/2009/layout/CirclePictureHierarchy"/>
    <dgm:cxn modelId="{A1F55AC9-F7B7-4E77-AAE2-8B4F452AB609}" type="presParOf" srcId="{3A413204-FA74-4614-9C4E-A97D22F79481}" destId="{3CDA0127-E8ED-4E41-A39C-FA67D78DF9DC}" srcOrd="1" destOrd="0" presId="urn:microsoft.com/office/officeart/2009/layout/CirclePictureHierarchy"/>
    <dgm:cxn modelId="{77E63B7E-1A3D-4DA2-84C4-29F07AD25FEF}" type="presParOf" srcId="{A6A26014-27E6-408B-970E-E2FBEC4655AE}" destId="{08381DB8-05CC-43D5-8D5E-00B200EBCC57}" srcOrd="1" destOrd="0" presId="urn:microsoft.com/office/officeart/2009/layout/CirclePictureHierarchy"/>
    <dgm:cxn modelId="{AD834041-2F53-4E42-991C-691A9106B525}" type="presParOf" srcId="{067E452F-BE75-4C37-8088-3A25D0A6C69A}" destId="{0DE37810-0CA4-47A9-849F-DD9324982EAE}" srcOrd="2" destOrd="0" presId="urn:microsoft.com/office/officeart/2009/layout/CirclePictureHierarchy"/>
    <dgm:cxn modelId="{493F10F7-E3FF-4E68-B56B-5C5D3D1CB8C4}" type="presParOf" srcId="{067E452F-BE75-4C37-8088-3A25D0A6C69A}" destId="{E288FA3F-9FAF-4DF1-82D1-0470B019F5F8}" srcOrd="3" destOrd="0" presId="urn:microsoft.com/office/officeart/2009/layout/CirclePictureHierarchy"/>
    <dgm:cxn modelId="{07B1992D-804F-487E-9DA3-40F6243C9E15}" type="presParOf" srcId="{E288FA3F-9FAF-4DF1-82D1-0470B019F5F8}" destId="{1F8728F4-008B-448F-9298-7A060330FF27}" srcOrd="0" destOrd="0" presId="urn:microsoft.com/office/officeart/2009/layout/CirclePictureHierarchy"/>
    <dgm:cxn modelId="{B3ADFA52-078C-439C-B1FC-93A3D22D4206}" type="presParOf" srcId="{1F8728F4-008B-448F-9298-7A060330FF27}" destId="{B4D424A9-CB0B-4638-BFF4-53C712E79E28}" srcOrd="0" destOrd="0" presId="urn:microsoft.com/office/officeart/2009/layout/CirclePictureHierarchy"/>
    <dgm:cxn modelId="{38A54258-E670-4F11-8EE0-7829F39543AA}" type="presParOf" srcId="{1F8728F4-008B-448F-9298-7A060330FF27}" destId="{7E535AD0-A7B7-49ED-B285-0592A6F48E42}" srcOrd="1" destOrd="0" presId="urn:microsoft.com/office/officeart/2009/layout/CirclePictureHierarchy"/>
    <dgm:cxn modelId="{6FE5347D-AC41-49E7-A75E-FA92C18E24A7}" type="presParOf" srcId="{E288FA3F-9FAF-4DF1-82D1-0470B019F5F8}" destId="{6EB222A5-1F25-4675-B9AA-CB637D01E5C5}" srcOrd="1" destOrd="0" presId="urn:microsoft.com/office/officeart/2009/layout/CirclePictureHierarchy"/>
    <dgm:cxn modelId="{EF4BB5D5-00C0-483C-A1DA-AEE8F3B3577D}" type="presParOf" srcId="{6EB222A5-1F25-4675-B9AA-CB637D01E5C5}" destId="{95421B73-6F88-42E3-A432-C073697B3012}" srcOrd="0" destOrd="0" presId="urn:microsoft.com/office/officeart/2009/layout/CirclePictureHierarchy"/>
    <dgm:cxn modelId="{860FBC90-2EB6-40C8-AA30-1859EFB212DD}" type="presParOf" srcId="{6EB222A5-1F25-4675-B9AA-CB637D01E5C5}" destId="{10891005-7499-4E59-87AA-813FF391A23D}" srcOrd="1" destOrd="0" presId="urn:microsoft.com/office/officeart/2009/layout/CirclePictureHierarchy"/>
    <dgm:cxn modelId="{13ABB7AF-C790-467E-BED8-5765E308C301}" type="presParOf" srcId="{10891005-7499-4E59-87AA-813FF391A23D}" destId="{0B1388E5-FBBB-4819-AF9A-12CD48F784E4}" srcOrd="0" destOrd="0" presId="urn:microsoft.com/office/officeart/2009/layout/CirclePictureHierarchy"/>
    <dgm:cxn modelId="{C03073DB-14A6-4C9B-8AFA-D00399074E3A}" type="presParOf" srcId="{0B1388E5-FBBB-4819-AF9A-12CD48F784E4}" destId="{9B0313A4-E927-4B8D-BED2-C8ED1F9AA36E}" srcOrd="0" destOrd="0" presId="urn:microsoft.com/office/officeart/2009/layout/CirclePictureHierarchy"/>
    <dgm:cxn modelId="{EE3CD340-763D-492C-AA06-68A58BBACBA6}" type="presParOf" srcId="{0B1388E5-FBBB-4819-AF9A-12CD48F784E4}" destId="{3C68AD0D-707F-407D-9A97-3485A6FC1A1F}" srcOrd="1" destOrd="0" presId="urn:microsoft.com/office/officeart/2009/layout/CirclePictureHierarchy"/>
    <dgm:cxn modelId="{94BBC6B5-D7AB-4240-8A13-6627C1B500BD}" type="presParOf" srcId="{10891005-7499-4E59-87AA-813FF391A23D}" destId="{1A4120F3-7F89-48A9-AA2B-9DD0AA3D81AA}" srcOrd="1" destOrd="0" presId="urn:microsoft.com/office/officeart/2009/layout/CirclePictureHierarchy"/>
    <dgm:cxn modelId="{EE7E9C4C-5C4C-4703-960F-DC24E3636233}" type="presParOf" srcId="{1A4120F3-7F89-48A9-AA2B-9DD0AA3D81AA}" destId="{AEDBE8EA-2C9F-490C-BED1-195C82EE682A}" srcOrd="0" destOrd="0" presId="urn:microsoft.com/office/officeart/2009/layout/CirclePictureHierarchy"/>
    <dgm:cxn modelId="{35A8A62F-28E0-4EE9-8C80-DC7C67280EFA}" type="presParOf" srcId="{1A4120F3-7F89-48A9-AA2B-9DD0AA3D81AA}" destId="{84E62B70-6E61-4F27-9072-7C4FACBDE9CC}" srcOrd="1" destOrd="0" presId="urn:microsoft.com/office/officeart/2009/layout/CirclePictureHierarchy"/>
    <dgm:cxn modelId="{88E0C5AD-4C7C-404E-B861-00791F9ABD55}" type="presParOf" srcId="{84E62B70-6E61-4F27-9072-7C4FACBDE9CC}" destId="{1CC60A3C-ADC3-4EFD-B6D5-F85797501954}" srcOrd="0" destOrd="0" presId="urn:microsoft.com/office/officeart/2009/layout/CirclePictureHierarchy"/>
    <dgm:cxn modelId="{5AF0DD93-36E8-418B-840F-1D05FF0A8198}" type="presParOf" srcId="{1CC60A3C-ADC3-4EFD-B6D5-F85797501954}" destId="{A5B3E8E4-2282-4E73-8BED-7BC813A2735C}" srcOrd="0" destOrd="0" presId="urn:microsoft.com/office/officeart/2009/layout/CirclePictureHierarchy"/>
    <dgm:cxn modelId="{03AB2D60-D880-4044-8323-400C9F39D3FC}" type="presParOf" srcId="{1CC60A3C-ADC3-4EFD-B6D5-F85797501954}" destId="{9056C92F-DF85-4F35-AC27-5B1BEB760B6A}" srcOrd="1" destOrd="0" presId="urn:microsoft.com/office/officeart/2009/layout/CirclePictureHierarchy"/>
    <dgm:cxn modelId="{0758AB29-D73C-48BA-8767-3BCD75FD8B11}" type="presParOf" srcId="{84E62B70-6E61-4F27-9072-7C4FACBDE9CC}" destId="{9CA002F5-266C-49B1-8AFD-96543942BDA5}" srcOrd="1" destOrd="0" presId="urn:microsoft.com/office/officeart/2009/layout/CirclePictureHierarchy"/>
    <dgm:cxn modelId="{D0DA21B6-53FD-457C-B1C9-A94F3D36CC88}" type="presParOf" srcId="{1A4120F3-7F89-48A9-AA2B-9DD0AA3D81AA}" destId="{0887A6DB-C390-4178-A8DE-D1677B979DD5}" srcOrd="2" destOrd="0" presId="urn:microsoft.com/office/officeart/2009/layout/CirclePictureHierarchy"/>
    <dgm:cxn modelId="{64880E91-52D3-4BFC-A949-8DAF162767EC}" type="presParOf" srcId="{1A4120F3-7F89-48A9-AA2B-9DD0AA3D81AA}" destId="{8B583235-EC40-49CB-8F86-9855A32F296E}" srcOrd="3" destOrd="0" presId="urn:microsoft.com/office/officeart/2009/layout/CirclePictureHierarchy"/>
    <dgm:cxn modelId="{61B52607-8F48-4709-95F9-7DE18EA2AEE6}" type="presParOf" srcId="{8B583235-EC40-49CB-8F86-9855A32F296E}" destId="{05ACEFD3-A5C0-4329-8858-68CAE1DBFB00}" srcOrd="0" destOrd="0" presId="urn:microsoft.com/office/officeart/2009/layout/CirclePictureHierarchy"/>
    <dgm:cxn modelId="{A7AE5C58-DF28-4AED-9A13-FC23D832C4D6}" type="presParOf" srcId="{05ACEFD3-A5C0-4329-8858-68CAE1DBFB00}" destId="{1AA35E69-313C-4DA1-B70A-F7B7C1B5957E}" srcOrd="0" destOrd="0" presId="urn:microsoft.com/office/officeart/2009/layout/CirclePictureHierarchy"/>
    <dgm:cxn modelId="{429BCA1F-A4DC-4DCC-9D93-83FB132F7714}" type="presParOf" srcId="{05ACEFD3-A5C0-4329-8858-68CAE1DBFB00}" destId="{A46B134E-2564-4C33-9DC3-561C45427C07}" srcOrd="1" destOrd="0" presId="urn:microsoft.com/office/officeart/2009/layout/CirclePictureHierarchy"/>
    <dgm:cxn modelId="{7EDE9AF8-7064-43FC-B784-7119B8460BBD}" type="presParOf" srcId="{8B583235-EC40-49CB-8F86-9855A32F296E}" destId="{66106DA4-B633-4C6F-8F76-DB7D00D5A572}" srcOrd="1" destOrd="0" presId="urn:microsoft.com/office/officeart/2009/layout/CirclePictureHierarchy"/>
    <dgm:cxn modelId="{A1979E8D-57F3-4474-A8AA-BDE29583F7E4}" type="presParOf" srcId="{6EB222A5-1F25-4675-B9AA-CB637D01E5C5}" destId="{A98985D7-8472-4B99-8447-C28E86EE5114}" srcOrd="2" destOrd="0" presId="urn:microsoft.com/office/officeart/2009/layout/CirclePictureHierarchy"/>
    <dgm:cxn modelId="{84D197C8-336D-4510-A1C7-8FDA4682E680}" type="presParOf" srcId="{6EB222A5-1F25-4675-B9AA-CB637D01E5C5}" destId="{6DDE2026-E24E-42C2-8DEA-D8C48437A58A}" srcOrd="3" destOrd="0" presId="urn:microsoft.com/office/officeart/2009/layout/CirclePictureHierarchy"/>
    <dgm:cxn modelId="{B1C9C257-B4A3-4F5E-B2AB-8AF8A1415B27}" type="presParOf" srcId="{6DDE2026-E24E-42C2-8DEA-D8C48437A58A}" destId="{72AAF27D-BF65-48AC-8299-CF327DA4E479}" srcOrd="0" destOrd="0" presId="urn:microsoft.com/office/officeart/2009/layout/CirclePictureHierarchy"/>
    <dgm:cxn modelId="{63BD7A00-A9A8-48A7-8D1C-C069C3096FE7}" type="presParOf" srcId="{72AAF27D-BF65-48AC-8299-CF327DA4E479}" destId="{0FE869F9-7A4D-4F1D-9AE3-D8CC8DFB06ED}" srcOrd="0" destOrd="0" presId="urn:microsoft.com/office/officeart/2009/layout/CirclePictureHierarchy"/>
    <dgm:cxn modelId="{4E5EB30B-668D-46D7-A99A-D8B440C721E4}" type="presParOf" srcId="{72AAF27D-BF65-48AC-8299-CF327DA4E479}" destId="{584D81BB-B7A1-488F-A557-CBD647A43863}" srcOrd="1" destOrd="0" presId="urn:microsoft.com/office/officeart/2009/layout/CirclePictureHierarchy"/>
    <dgm:cxn modelId="{53150567-6632-4CF4-AD7F-4B0F691ACCF4}" type="presParOf" srcId="{6DDE2026-E24E-42C2-8DEA-D8C48437A58A}" destId="{21C27497-AC72-40D5-9D52-1BD4124292CF}" srcOrd="1" destOrd="0" presId="urn:microsoft.com/office/officeart/2009/layout/CirclePictureHierarchy"/>
    <dgm:cxn modelId="{9D3977BF-8225-4D86-B4E9-DCC1519B3FD9}" type="presParOf" srcId="{21C27497-AC72-40D5-9D52-1BD4124292CF}" destId="{617241BF-6257-4803-9EF8-E81807CD89F9}" srcOrd="0" destOrd="0" presId="urn:microsoft.com/office/officeart/2009/layout/CirclePictureHierarchy"/>
    <dgm:cxn modelId="{40C2FCAC-C4EC-47DD-9147-450CC98130E8}" type="presParOf" srcId="{21C27497-AC72-40D5-9D52-1BD4124292CF}" destId="{5DD62B76-F0DA-4CB6-ACB7-4384257585C1}" srcOrd="1" destOrd="0" presId="urn:microsoft.com/office/officeart/2009/layout/CirclePictureHierarchy"/>
    <dgm:cxn modelId="{AE55884E-4993-42C9-B745-667CDF47384D}" type="presParOf" srcId="{5DD62B76-F0DA-4CB6-ACB7-4384257585C1}" destId="{57DF1D3C-975E-4728-B8E9-8B447666580A}" srcOrd="0" destOrd="0" presId="urn:microsoft.com/office/officeart/2009/layout/CirclePictureHierarchy"/>
    <dgm:cxn modelId="{C943339E-E2AF-4E6F-A6F2-A83B316DF826}" type="presParOf" srcId="{57DF1D3C-975E-4728-B8E9-8B447666580A}" destId="{CAE8AE38-829D-4708-A864-F8C1E7CF4187}" srcOrd="0" destOrd="0" presId="urn:microsoft.com/office/officeart/2009/layout/CirclePictureHierarchy"/>
    <dgm:cxn modelId="{50464AC9-17B2-47F8-991F-E7D4163113A7}" type="presParOf" srcId="{57DF1D3C-975E-4728-B8E9-8B447666580A}" destId="{CB79949F-01FD-4B9A-ACB5-0689B38E9CEB}" srcOrd="1" destOrd="0" presId="urn:microsoft.com/office/officeart/2009/layout/CirclePictureHierarchy"/>
    <dgm:cxn modelId="{C9098FB3-8D12-41F2-A3A1-F5E864BD44D9}" type="presParOf" srcId="{5DD62B76-F0DA-4CB6-ACB7-4384257585C1}" destId="{B9527E35-2B77-43B0-98E8-061D9BDCFE67}" srcOrd="1" destOrd="0" presId="urn:microsoft.com/office/officeart/2009/layout/CirclePictureHierarchy"/>
    <dgm:cxn modelId="{1C9DE8D3-E626-4FA8-AC75-D7B732C8A4DA}" type="presParOf" srcId="{21C27497-AC72-40D5-9D52-1BD4124292CF}" destId="{FE60B6C7-F7B1-4585-A435-A5B8B79B3C4B}" srcOrd="2" destOrd="0" presId="urn:microsoft.com/office/officeart/2009/layout/CirclePictureHierarchy"/>
    <dgm:cxn modelId="{E2C37EBD-EC1B-4B0A-A2BA-6986ED6C405A}" type="presParOf" srcId="{21C27497-AC72-40D5-9D52-1BD4124292CF}" destId="{8E5F1DC8-A9C2-4BC5-BA93-BF13179A4D31}" srcOrd="3" destOrd="0" presId="urn:microsoft.com/office/officeart/2009/layout/CirclePictureHierarchy"/>
    <dgm:cxn modelId="{1817418A-C682-4934-9BDC-2520F5663367}" type="presParOf" srcId="{8E5F1DC8-A9C2-4BC5-BA93-BF13179A4D31}" destId="{204A3B1B-8246-452C-ADA7-49715119E81C}" srcOrd="0" destOrd="0" presId="urn:microsoft.com/office/officeart/2009/layout/CirclePictureHierarchy"/>
    <dgm:cxn modelId="{4BA5282C-6840-4218-9DB4-E644CEE54304}" type="presParOf" srcId="{204A3B1B-8246-452C-ADA7-49715119E81C}" destId="{7322F97A-2C1F-4187-A9A4-1A81B5270C2F}" srcOrd="0" destOrd="0" presId="urn:microsoft.com/office/officeart/2009/layout/CirclePictureHierarchy"/>
    <dgm:cxn modelId="{B63C51F7-A623-4D8C-972C-8F6D9C087A5B}" type="presParOf" srcId="{204A3B1B-8246-452C-ADA7-49715119E81C}" destId="{6B79F020-E629-4DAD-9628-1FA8208A2EF0}" srcOrd="1" destOrd="0" presId="urn:microsoft.com/office/officeart/2009/layout/CirclePictureHierarchy"/>
    <dgm:cxn modelId="{B2D7E1F9-67E2-4C6D-BC77-4C598430C4D0}" type="presParOf" srcId="{8E5F1DC8-A9C2-4BC5-BA93-BF13179A4D31}" destId="{83E8346F-A136-4C76-888E-3330A2859051}" srcOrd="1" destOrd="0" presId="urn:microsoft.com/office/officeart/2009/layout/CirclePictureHierarchy"/>
    <dgm:cxn modelId="{BEE3019A-C6EC-4557-A642-1B878F626BDB}" type="presParOf" srcId="{5E69B092-07E0-4303-A7CF-44243DC09471}" destId="{120E8763-EE0B-406C-91F2-A25E008F569C}" srcOrd="2" destOrd="0" presId="urn:microsoft.com/office/officeart/2009/layout/CirclePictureHierarchy"/>
    <dgm:cxn modelId="{0DB83759-B574-4038-B4FA-52DDA5DEA5B3}" type="presParOf" srcId="{5E69B092-07E0-4303-A7CF-44243DC09471}" destId="{37A0A486-9E21-4DC3-B70C-07B52DF45EA9}" srcOrd="3" destOrd="0" presId="urn:microsoft.com/office/officeart/2009/layout/CirclePictureHierarchy"/>
    <dgm:cxn modelId="{684784FB-BB04-48F0-8FF8-A20870C93504}" type="presParOf" srcId="{37A0A486-9E21-4DC3-B70C-07B52DF45EA9}" destId="{56AA8DAF-7ADD-4508-9DA2-CB07A0BA7092}" srcOrd="0" destOrd="0" presId="urn:microsoft.com/office/officeart/2009/layout/CirclePictureHierarchy"/>
    <dgm:cxn modelId="{40B80D2E-9FC2-438D-94C5-FECD0209857A}" type="presParOf" srcId="{56AA8DAF-7ADD-4508-9DA2-CB07A0BA7092}" destId="{C1DFA36E-2D67-49D9-96BF-78AAE34DFE30}" srcOrd="0" destOrd="0" presId="urn:microsoft.com/office/officeart/2009/layout/CirclePictureHierarchy"/>
    <dgm:cxn modelId="{2C0C480B-2839-4638-B7B5-301A2E6115BF}" type="presParOf" srcId="{56AA8DAF-7ADD-4508-9DA2-CB07A0BA7092}" destId="{749D9D4F-4233-49BD-AF7D-8ABBAC45EDC6}" srcOrd="1" destOrd="0" presId="urn:microsoft.com/office/officeart/2009/layout/CirclePictureHierarchy"/>
    <dgm:cxn modelId="{5C600019-E32E-43D8-A825-444A00626343}" type="presParOf" srcId="{37A0A486-9E21-4DC3-B70C-07B52DF45EA9}" destId="{16666FB0-D422-4341-A389-C4A829560938}" srcOrd="1" destOrd="0" presId="urn:microsoft.com/office/officeart/2009/layout/CirclePictureHierarchy"/>
    <dgm:cxn modelId="{84C72F6B-E3A8-4E12-A74F-671A144F36B1}" type="presParOf" srcId="{16666FB0-D422-4341-A389-C4A829560938}" destId="{537080F7-F846-474E-A2C5-FF8194815336}" srcOrd="0" destOrd="0" presId="urn:microsoft.com/office/officeart/2009/layout/CirclePictureHierarchy"/>
    <dgm:cxn modelId="{0F1AA521-46C2-4F2C-8157-C33F497FF3A4}" type="presParOf" srcId="{16666FB0-D422-4341-A389-C4A829560938}" destId="{6F7CFE5D-62B4-4333-AF9F-282ADB8B35C2}" srcOrd="1" destOrd="0" presId="urn:microsoft.com/office/officeart/2009/layout/CirclePictureHierarchy"/>
    <dgm:cxn modelId="{CB48C1BF-550A-4C64-8A83-811042AC97C4}" type="presParOf" srcId="{6F7CFE5D-62B4-4333-AF9F-282ADB8B35C2}" destId="{8E2DA998-4532-420C-A12C-EEA50A8CDF83}" srcOrd="0" destOrd="0" presId="urn:microsoft.com/office/officeart/2009/layout/CirclePictureHierarchy"/>
    <dgm:cxn modelId="{9A61D68E-19FE-4B7A-BD2B-3A165C1D710E}" type="presParOf" srcId="{8E2DA998-4532-420C-A12C-EEA50A8CDF83}" destId="{C6A32226-AF12-4AEB-9556-964CF7F1866F}" srcOrd="0" destOrd="0" presId="urn:microsoft.com/office/officeart/2009/layout/CirclePictureHierarchy"/>
    <dgm:cxn modelId="{22A51A0B-E2BD-4894-8B67-38AE94A90452}" type="presParOf" srcId="{8E2DA998-4532-420C-A12C-EEA50A8CDF83}" destId="{D23F5B8E-3BE9-4FE2-9F43-137FCC396E1D}" srcOrd="1" destOrd="0" presId="urn:microsoft.com/office/officeart/2009/layout/CirclePictureHierarchy"/>
    <dgm:cxn modelId="{A5955695-4815-411E-A81F-82EAF33C9191}" type="presParOf" srcId="{6F7CFE5D-62B4-4333-AF9F-282ADB8B35C2}" destId="{A632B81F-F4F8-42BD-A29E-E8E45FBD8332}" srcOrd="1" destOrd="0" presId="urn:microsoft.com/office/officeart/2009/layout/CirclePictureHierarchy"/>
    <dgm:cxn modelId="{67780C52-44B2-45B7-A808-6EA0D258E35A}" type="presParOf" srcId="{A632B81F-F4F8-42BD-A29E-E8E45FBD8332}" destId="{E32E1B09-0E9A-4B2E-9C5F-55FEEC43D47A}" srcOrd="0" destOrd="0" presId="urn:microsoft.com/office/officeart/2009/layout/CirclePictureHierarchy"/>
    <dgm:cxn modelId="{AD4566CF-1B25-453D-A7F5-70016EF194CF}" type="presParOf" srcId="{A632B81F-F4F8-42BD-A29E-E8E45FBD8332}" destId="{84BAF62B-610D-4220-8CBE-153628ECBB02}" srcOrd="1" destOrd="0" presId="urn:microsoft.com/office/officeart/2009/layout/CirclePictureHierarchy"/>
    <dgm:cxn modelId="{526E262F-E448-4D4A-A119-A333EADE69CD}" type="presParOf" srcId="{84BAF62B-610D-4220-8CBE-153628ECBB02}" destId="{DE5D44C6-912C-481D-A848-A2CD6467F105}" srcOrd="0" destOrd="0" presId="urn:microsoft.com/office/officeart/2009/layout/CirclePictureHierarchy"/>
    <dgm:cxn modelId="{27161E76-55A5-4D26-9252-6F307A844B6B}" type="presParOf" srcId="{DE5D44C6-912C-481D-A848-A2CD6467F105}" destId="{CE876552-D256-4F17-B006-8229E4B09521}" srcOrd="0" destOrd="0" presId="urn:microsoft.com/office/officeart/2009/layout/CirclePictureHierarchy"/>
    <dgm:cxn modelId="{D082C9FE-2934-437B-AA40-6D952B8A296F}" type="presParOf" srcId="{DE5D44C6-912C-481D-A848-A2CD6467F105}" destId="{274EF5EA-196A-4132-B397-F885D0C54176}" srcOrd="1" destOrd="0" presId="urn:microsoft.com/office/officeart/2009/layout/CirclePictureHierarchy"/>
    <dgm:cxn modelId="{873CECBD-E483-44EF-A683-ACECA1EB023F}" type="presParOf" srcId="{84BAF62B-610D-4220-8CBE-153628ECBB02}" destId="{93EC222E-5115-4E76-9F18-5970FFD39BB7}" srcOrd="1" destOrd="0" presId="urn:microsoft.com/office/officeart/2009/layout/CirclePictureHierarchy"/>
    <dgm:cxn modelId="{F3B0DA82-5CC9-4D0F-9918-8EF702E5FFBC}" type="presParOf" srcId="{A632B81F-F4F8-42BD-A29E-E8E45FBD8332}" destId="{C0A9F116-4E26-4A4B-999F-A9F3452C5459}" srcOrd="2" destOrd="0" presId="urn:microsoft.com/office/officeart/2009/layout/CirclePictureHierarchy"/>
    <dgm:cxn modelId="{4F4B092D-DB79-4C8C-ACA2-BFB9C07E3BFA}" type="presParOf" srcId="{A632B81F-F4F8-42BD-A29E-E8E45FBD8332}" destId="{50F5B1B4-C907-478A-B397-C2C1AB07C93D}" srcOrd="3" destOrd="0" presId="urn:microsoft.com/office/officeart/2009/layout/CirclePictureHierarchy"/>
    <dgm:cxn modelId="{972E3FBA-1790-468B-9C40-9A9696545717}" type="presParOf" srcId="{50F5B1B4-C907-478A-B397-C2C1AB07C93D}" destId="{D486FF44-29CF-4861-B8DF-78AB1F2D6B83}" srcOrd="0" destOrd="0" presId="urn:microsoft.com/office/officeart/2009/layout/CirclePictureHierarchy"/>
    <dgm:cxn modelId="{5E72243D-C300-45BA-8F92-E65B371B4685}" type="presParOf" srcId="{D486FF44-29CF-4861-B8DF-78AB1F2D6B83}" destId="{FF896F4A-26D3-47BC-9644-4F7BD58097E3}" srcOrd="0" destOrd="0" presId="urn:microsoft.com/office/officeart/2009/layout/CirclePictureHierarchy"/>
    <dgm:cxn modelId="{2119D094-62F5-449F-B254-0CE7C09210E3}" type="presParOf" srcId="{D486FF44-29CF-4861-B8DF-78AB1F2D6B83}" destId="{26D9E8F8-282F-4240-8871-CF53BBA1CFDA}" srcOrd="1" destOrd="0" presId="urn:microsoft.com/office/officeart/2009/layout/CirclePictureHierarchy"/>
    <dgm:cxn modelId="{52CF52AC-9214-4146-B16E-D2F24601601B}" type="presParOf" srcId="{50F5B1B4-C907-478A-B397-C2C1AB07C93D}" destId="{10476E27-9F0B-46A3-A8E7-A30B38164211}" srcOrd="1" destOrd="0" presId="urn:microsoft.com/office/officeart/2009/layout/CirclePictureHierarchy"/>
    <dgm:cxn modelId="{FD72EAD2-A513-4741-80EF-2CD7814834B2}" type="presParOf" srcId="{16666FB0-D422-4341-A389-C4A829560938}" destId="{C9731676-76A6-4ED8-88A1-573130C5823C}" srcOrd="2" destOrd="0" presId="urn:microsoft.com/office/officeart/2009/layout/CirclePictureHierarchy"/>
    <dgm:cxn modelId="{87336B71-CE54-4601-BABC-0365D79088AA}" type="presParOf" srcId="{16666FB0-D422-4341-A389-C4A829560938}" destId="{8512BF7F-BA53-4FB4-90E2-689CE9737AE2}" srcOrd="3" destOrd="0" presId="urn:microsoft.com/office/officeart/2009/layout/CirclePictureHierarchy"/>
    <dgm:cxn modelId="{1A72A1DE-DCC5-46CE-BD16-95A0E407C50A}" type="presParOf" srcId="{8512BF7F-BA53-4FB4-90E2-689CE9737AE2}" destId="{07EEAD40-B956-4CAB-9A9A-177A3F8F0582}" srcOrd="0" destOrd="0" presId="urn:microsoft.com/office/officeart/2009/layout/CirclePictureHierarchy"/>
    <dgm:cxn modelId="{3B68FF02-288A-40FB-97D1-F4B673E7BD68}" type="presParOf" srcId="{07EEAD40-B956-4CAB-9A9A-177A3F8F0582}" destId="{DA8D1B7E-70F9-43C0-85E4-F2DA07420D02}" srcOrd="0" destOrd="0" presId="urn:microsoft.com/office/officeart/2009/layout/CirclePictureHierarchy"/>
    <dgm:cxn modelId="{20BA3420-7DE2-4E95-A486-B0D4490FE692}" type="presParOf" srcId="{07EEAD40-B956-4CAB-9A9A-177A3F8F0582}" destId="{FF3A30CB-222F-401F-BBAA-D3FCC182AFC6}" srcOrd="1" destOrd="0" presId="urn:microsoft.com/office/officeart/2009/layout/CirclePictureHierarchy"/>
    <dgm:cxn modelId="{A9E1C918-862A-40EC-8CCF-2FB952B52CCD}" type="presParOf" srcId="{8512BF7F-BA53-4FB4-90E2-689CE9737AE2}" destId="{64B5B935-319D-46D7-A872-14B2CEFE6694}" srcOrd="1" destOrd="0" presId="urn:microsoft.com/office/officeart/2009/layout/CirclePictureHierarchy"/>
    <dgm:cxn modelId="{830FBDA3-3E9B-4B6B-A7CE-87DCB3DBE4A1}" type="presParOf" srcId="{64B5B935-319D-46D7-A872-14B2CEFE6694}" destId="{43581A73-9F09-48DD-B65C-04AB323D1A87}" srcOrd="0" destOrd="0" presId="urn:microsoft.com/office/officeart/2009/layout/CirclePictureHierarchy"/>
    <dgm:cxn modelId="{597C1DC8-8D9D-4D4E-9FB3-AD246E9DE980}" type="presParOf" srcId="{64B5B935-319D-46D7-A872-14B2CEFE6694}" destId="{9AE27D4C-7920-4C2D-B47F-FFA1EE598ABE}" srcOrd="1" destOrd="0" presId="urn:microsoft.com/office/officeart/2009/layout/CirclePictureHierarchy"/>
    <dgm:cxn modelId="{8DDF130B-998E-4427-B2B6-5FD011AF1162}" type="presParOf" srcId="{9AE27D4C-7920-4C2D-B47F-FFA1EE598ABE}" destId="{4B028040-F301-433D-9D5A-F3C91749893D}" srcOrd="0" destOrd="0" presId="urn:microsoft.com/office/officeart/2009/layout/CirclePictureHierarchy"/>
    <dgm:cxn modelId="{91941C65-ADF3-46EE-A01E-17838D752801}" type="presParOf" srcId="{4B028040-F301-433D-9D5A-F3C91749893D}" destId="{18CAEC3A-6021-41BF-98CC-FA1E1F795CF6}" srcOrd="0" destOrd="0" presId="urn:microsoft.com/office/officeart/2009/layout/CirclePictureHierarchy"/>
    <dgm:cxn modelId="{61936794-DA6D-425E-84D4-7F9DE517C5F0}" type="presParOf" srcId="{4B028040-F301-433D-9D5A-F3C91749893D}" destId="{9B2C4F67-1952-479A-BA14-75683D40AA1D}" srcOrd="1" destOrd="0" presId="urn:microsoft.com/office/officeart/2009/layout/CirclePictureHierarchy"/>
    <dgm:cxn modelId="{40335B51-A2D4-49EC-9326-CBA3711A8456}" type="presParOf" srcId="{9AE27D4C-7920-4C2D-B47F-FFA1EE598ABE}" destId="{CD3CDA34-DE37-4955-B758-81D1074B6B8E}" srcOrd="1" destOrd="0" presId="urn:microsoft.com/office/officeart/2009/layout/CirclePictureHierarchy"/>
    <dgm:cxn modelId="{84FD73FA-A052-4489-A4CB-1F7E7C37A9AD}" type="presParOf" srcId="{64B5B935-319D-46D7-A872-14B2CEFE6694}" destId="{C29630CC-4B20-4DA2-8D50-945843E91BD3}" srcOrd="2" destOrd="0" presId="urn:microsoft.com/office/officeart/2009/layout/CirclePictureHierarchy"/>
    <dgm:cxn modelId="{C6F31DE7-926C-47E8-BC57-812A7F42C9CD}" type="presParOf" srcId="{64B5B935-319D-46D7-A872-14B2CEFE6694}" destId="{E9542C30-761A-4C7E-9E2D-2AF694D4863B}" srcOrd="3" destOrd="0" presId="urn:microsoft.com/office/officeart/2009/layout/CirclePictureHierarchy"/>
    <dgm:cxn modelId="{515758F1-8BA7-40E6-9D2A-AA2A93BFEB27}" type="presParOf" srcId="{E9542C30-761A-4C7E-9E2D-2AF694D4863B}" destId="{D7D65F32-11BB-4BA1-BDAE-46CC5259BFE8}" srcOrd="0" destOrd="0" presId="urn:microsoft.com/office/officeart/2009/layout/CirclePictureHierarchy"/>
    <dgm:cxn modelId="{49E10F31-5EE1-452D-80C7-5590A5DAAA04}" type="presParOf" srcId="{D7D65F32-11BB-4BA1-BDAE-46CC5259BFE8}" destId="{F9528BA5-4DF5-49F3-8AA7-2AFA8D37E4B7}" srcOrd="0" destOrd="0" presId="urn:microsoft.com/office/officeart/2009/layout/CirclePictureHierarchy"/>
    <dgm:cxn modelId="{152555DC-CB02-427F-9B45-1FC242FA81D0}" type="presParOf" srcId="{D7D65F32-11BB-4BA1-BDAE-46CC5259BFE8}" destId="{F0CA96A5-3D30-4A4B-9BCD-9C4BE9E9F6F0}" srcOrd="1" destOrd="0" presId="urn:microsoft.com/office/officeart/2009/layout/CirclePictureHierarchy"/>
    <dgm:cxn modelId="{A0027E99-9423-403D-AA12-A6417385E721}" type="presParOf" srcId="{E9542C30-761A-4C7E-9E2D-2AF694D4863B}" destId="{EF71397E-D95F-42AD-92A6-C9A8314CC2F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/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/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/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/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/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/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/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F7D4A6C1-0E43-47E1-AB9E-51B64EFE9DE8}" type="presOf" srcId="{E97D84A2-9AB2-47F1-800F-D0A5B85147C9}" destId="{FA6B3E1A-A331-4E22-B892-1B32D3E230E0}" srcOrd="0" destOrd="0" presId="urn:microsoft.com/office/officeart/2009/layout/CirclePictureHierarchy"/>
    <dgm:cxn modelId="{6E967B57-1634-4442-BC4A-57ADD7863634}" type="presOf" srcId="{FD8C43D7-3B1B-4C41-9B7B-E7ED0753E824}" destId="{7E535AD0-A7B7-49ED-B285-0592A6F48E42}" srcOrd="0" destOrd="0" presId="urn:microsoft.com/office/officeart/2009/layout/CirclePictureHierarchy"/>
    <dgm:cxn modelId="{7BF71936-49BC-4C5C-91B6-2D26A4299525}" type="presOf" srcId="{C53E0350-D867-4FEB-8E70-BD0AD7D1A70A}" destId="{14CBC3C2-61BD-4681-8EEA-4EF68FA1FE67}" srcOrd="0" destOrd="0" presId="urn:microsoft.com/office/officeart/2009/layout/CirclePictureHierarchy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A37FF9EC-32AA-4657-9F2F-F91D44315A63}" type="presOf" srcId="{E8253FFB-79C9-4BAE-909D-AC7AA59DD5FC}" destId="{0DE37810-0CA4-47A9-849F-DD9324982EAE}" srcOrd="0" destOrd="0" presId="urn:microsoft.com/office/officeart/2009/layout/CirclePictureHierarchy"/>
    <dgm:cxn modelId="{1B19F6B0-9332-4766-AFD4-B3BE78D20714}" type="presOf" srcId="{989FD8F3-389B-46C9-92FF-37D2C0996622}" destId="{9D09CDA3-C160-4AEC-BAD5-576C142CE3AC}" srcOrd="0" destOrd="0" presId="urn:microsoft.com/office/officeart/2009/layout/CirclePictureHierarchy"/>
    <dgm:cxn modelId="{980F678B-7BDC-4050-91C8-96F0BCA38187}" type="presOf" srcId="{03865073-89D4-43EB-9CAF-94CEFC7DFEF6}" destId="{120E8763-EE0B-406C-91F2-A25E008F569C}" srcOrd="0" destOrd="0" presId="urn:microsoft.com/office/officeart/2009/layout/CirclePictureHierarchy"/>
    <dgm:cxn modelId="{1E5567FF-851A-4FBF-99D1-C209C1531E52}" type="presOf" srcId="{FE88E186-F5F9-45AC-BFDC-87BC79341939}" destId="{ACBA0B01-7603-4283-B771-D6FA264377E3}" srcOrd="0" destOrd="0" presId="urn:microsoft.com/office/officeart/2009/layout/CirclePictureHierarchy"/>
    <dgm:cxn modelId="{9588F7D3-5AC8-43B4-916C-6717F3804870}" type="presOf" srcId="{D123D16A-DB1D-4FD1-A643-772051F05C0A}" destId="{A46B134E-2564-4C33-9DC3-561C45427C07}" srcOrd="0" destOrd="0" presId="urn:microsoft.com/office/officeart/2009/layout/CirclePictureHierarchy"/>
    <dgm:cxn modelId="{3E6A2ACC-AED2-4428-B196-92D15DB4713C}" type="presOf" srcId="{64408A57-FED1-44C6-A1AF-8F3D517C58A5}" destId="{72006922-FF10-45B5-9A8A-0A146B6B251C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08CC16A3-3152-4BD0-A828-C144791B9DE4}" type="presOf" srcId="{0B7C3942-33EA-4135-962A-DDE4BCEDF837}" destId="{3CDA0127-E8ED-4E41-A39C-FA67D78DF9DC}" srcOrd="0" destOrd="0" presId="urn:microsoft.com/office/officeart/2009/layout/CirclePictureHierarchy"/>
    <dgm:cxn modelId="{13E23D41-E68E-4881-836E-170A98AA52A6}" type="presOf" srcId="{99D0F18A-D3FF-4698-8505-C61993CD0A15}" destId="{CA181DEA-DC00-4374-97A1-32C5A129F625}" srcOrd="0" destOrd="0" presId="urn:microsoft.com/office/officeart/2009/layout/CirclePictureHierarchy"/>
    <dgm:cxn modelId="{44A48DE4-D265-4611-8DD3-A0867D3F59AD}" type="presOf" srcId="{59F417BE-182E-4098-99CB-6BEE89124BF9}" destId="{0887A6DB-C390-4178-A8DE-D1677B979DD5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FEBC2916-E8B2-460D-BCFE-4D9B25EC8F5C}" type="presOf" srcId="{4D67052C-024C-4778-A39D-63D18A3EF1C4}" destId="{FE60B6C7-F7B1-4585-A435-A5B8B79B3C4B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82C90F51-DBDF-4DD0-BCEA-DE9685859E8B}" type="presOf" srcId="{9F6FE411-7844-4855-842C-0EF4108C494A}" destId="{61D1FAEB-ABD0-430C-B215-617D6303390F}" srcOrd="0" destOrd="0" presId="urn:microsoft.com/office/officeart/2009/layout/CirclePictureHierarchy"/>
    <dgm:cxn modelId="{3858E223-4B90-49EB-B805-5D5EF2B1C1DD}" type="presOf" srcId="{A365335E-5B03-4502-B657-611ECD80644F}" destId="{5C8BC9AF-D829-411D-9609-F1A414954ED3}" srcOrd="0" destOrd="0" presId="urn:microsoft.com/office/officeart/2009/layout/CirclePictureHierarchy"/>
    <dgm:cxn modelId="{D58749FC-1C65-4C10-94B5-D0DB5C93DDBB}" type="presOf" srcId="{02CC8C5E-2F8A-4BE4-A490-A45BDA9535FA}" destId="{C942F963-DE71-4067-ACF9-98FB273C9ED6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D79AD95D-BBA4-4120-A2B1-00A032EA6FEF}" type="presOf" srcId="{C216778A-8947-4DB4-8C7A-E0243DE76434}" destId="{749D9D4F-4233-49BD-AF7D-8ABBAC45EDC6}" srcOrd="0" destOrd="0" presId="urn:microsoft.com/office/officeart/2009/layout/CirclePictureHierarchy"/>
    <dgm:cxn modelId="{BB1F87CA-AEEF-4BB6-BE31-6DF12CF2F963}" type="presOf" srcId="{7FC3A895-1184-489C-A1C9-44EEC017DC04}" destId="{5D1AC292-F7F5-41E4-94ED-E898965FD7DE}" srcOrd="0" destOrd="0" presId="urn:microsoft.com/office/officeart/2009/layout/CirclePictureHierarchy"/>
    <dgm:cxn modelId="{7FA04C11-03BB-43F3-B456-C7F14756D3A0}" type="presOf" srcId="{82B40C4F-60FB-44AE-8A5A-920E448CD270}" destId="{68E8B93B-A140-4BF6-B16C-FD49DDDEA2ED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B2DC5A6C-8285-4A6F-B4AE-17D7917FB5F6}" type="presOf" srcId="{D9586ED1-49FE-4951-97C7-D0E83FFA2E17}" destId="{B6608255-D882-4CC3-A260-46C88F62F9DA}" srcOrd="0" destOrd="0" presId="urn:microsoft.com/office/officeart/2009/layout/CirclePictureHierarchy"/>
    <dgm:cxn modelId="{8708BDE1-F370-4E76-9F19-58621F4A3958}" type="presOf" srcId="{7942FC69-DACE-4CA0-BC97-DC4D1903B5C5}" destId="{6B79F020-E629-4DAD-9628-1FA8208A2EF0}" srcOrd="0" destOrd="0" presId="urn:microsoft.com/office/officeart/2009/layout/CirclePictureHierarchy"/>
    <dgm:cxn modelId="{A8F9CB67-BCCA-4BDF-BBE4-1D9A383891C9}" type="presOf" srcId="{218810C0-5F68-46D5-8CA0-58F97148B947}" destId="{C1FF4178-9A7E-4515-B272-5BE8EA7A11D4}" srcOrd="0" destOrd="0" presId="urn:microsoft.com/office/officeart/2009/layout/CirclePictureHierarchy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7DEA2814-EE48-4366-9824-4CFC0D53BC71}" type="presOf" srcId="{D8A63424-8EEA-4DD1-97F8-BC56CBEAD61B}" destId="{3BF5029B-B45C-4815-B01F-325C1D70F5D0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53043EC8-571B-40AF-A79C-BF345C6AD24B}" type="presOf" srcId="{50BA14CD-8AA7-4C20-A0D6-AD36CFFB9AF0}" destId="{20FE0DFB-3AD6-47FB-88C6-6A38D178C280}" srcOrd="0" destOrd="0" presId="urn:microsoft.com/office/officeart/2009/layout/CirclePictureHierarchy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26643E61-54DB-4E2E-8C60-650F03CFBA03}" type="presOf" srcId="{A5FFD9C6-4700-4C35-B46D-5E08B32F3494}" destId="{AD45B1D2-6E90-4130-B8E2-22F0E26C4DDA}" srcOrd="0" destOrd="0" presId="urn:microsoft.com/office/officeart/2009/layout/CirclePictureHierarchy"/>
    <dgm:cxn modelId="{BD895B01-2BC2-4D8B-860C-63242CF07CD2}" type="presOf" srcId="{A5D5E427-38A3-4F3D-B086-ED0114E21FD7}" destId="{80A02487-E4EF-4139-A06B-EC551D311C52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127AC39A-8DA7-4803-9518-40CD56B544AF}" type="presParOf" srcId="{72006922-FF10-45B5-9A8A-0A146B6B251C}" destId="{9F43CE78-F3A7-47A1-9A2A-5A41ED5B47A4}" srcOrd="0" destOrd="0" presId="urn:microsoft.com/office/officeart/2009/layout/CirclePictureHierarchy"/>
    <dgm:cxn modelId="{FDB3E0BF-892D-4E61-BAC0-CF5A17FC42AA}" type="presParOf" srcId="{9F43CE78-F3A7-47A1-9A2A-5A41ED5B47A4}" destId="{BCD979DD-CAF4-489C-B952-A0AB54B686E7}" srcOrd="0" destOrd="0" presId="urn:microsoft.com/office/officeart/2009/layout/CirclePictureHierarchy"/>
    <dgm:cxn modelId="{FAC35AF0-E452-4FB5-84B6-CBA84C98731B}" type="presParOf" srcId="{BCD979DD-CAF4-489C-B952-A0AB54B686E7}" destId="{7EA4307D-8548-40CB-A5CA-45DDC5BD2A8E}" srcOrd="0" destOrd="0" presId="urn:microsoft.com/office/officeart/2009/layout/CirclePictureHierarchy"/>
    <dgm:cxn modelId="{7659B612-BC93-4248-B71C-0FA4D9E43D89}" type="presParOf" srcId="{BCD979DD-CAF4-489C-B952-A0AB54B686E7}" destId="{FA6B3E1A-A331-4E22-B892-1B32D3E230E0}" srcOrd="1" destOrd="0" presId="urn:microsoft.com/office/officeart/2009/layout/CirclePictureHierarchy"/>
    <dgm:cxn modelId="{046337BE-5548-4546-8B92-B5D61A631B0F}" type="presParOf" srcId="{9F43CE78-F3A7-47A1-9A2A-5A41ED5B47A4}" destId="{5E69B092-07E0-4303-A7CF-44243DC09471}" srcOrd="1" destOrd="0" presId="urn:microsoft.com/office/officeart/2009/layout/CirclePictureHierarchy"/>
    <dgm:cxn modelId="{8205A00D-DF55-4F3A-9EBD-017F73165802}" type="presParOf" srcId="{5E69B092-07E0-4303-A7CF-44243DC09471}" destId="{80A02487-E4EF-4139-A06B-EC551D311C52}" srcOrd="0" destOrd="0" presId="urn:microsoft.com/office/officeart/2009/layout/CirclePictureHierarchy"/>
    <dgm:cxn modelId="{FA7D60F6-9DA3-480C-BF81-91595961DB60}" type="presParOf" srcId="{5E69B092-07E0-4303-A7CF-44243DC09471}" destId="{5E216113-5D75-4397-8F15-89FFBBBC1BD8}" srcOrd="1" destOrd="0" presId="urn:microsoft.com/office/officeart/2009/layout/CirclePictureHierarchy"/>
    <dgm:cxn modelId="{42BF62C6-9D4B-4063-B4C9-74C68AA7C822}" type="presParOf" srcId="{5E216113-5D75-4397-8F15-89FFBBBC1BD8}" destId="{C8BAE9BA-0475-4F95-8786-AB0A5418F634}" srcOrd="0" destOrd="0" presId="urn:microsoft.com/office/officeart/2009/layout/CirclePictureHierarchy"/>
    <dgm:cxn modelId="{6DEB8917-25D2-4A33-B120-E23B6FF1401E}" type="presParOf" srcId="{C8BAE9BA-0475-4F95-8786-AB0A5418F634}" destId="{3E8A4B92-3A41-4958-9BB9-4D85F57BC660}" srcOrd="0" destOrd="0" presId="urn:microsoft.com/office/officeart/2009/layout/CirclePictureHierarchy"/>
    <dgm:cxn modelId="{2D10B769-D675-4F39-B805-0FA8C0F7B634}" type="presParOf" srcId="{C8BAE9BA-0475-4F95-8786-AB0A5418F634}" destId="{5C8BC9AF-D829-411D-9609-F1A414954ED3}" srcOrd="1" destOrd="0" presId="urn:microsoft.com/office/officeart/2009/layout/CirclePictureHierarchy"/>
    <dgm:cxn modelId="{DEEBF77C-59F0-458A-ACCE-D960616E9A7A}" type="presParOf" srcId="{5E216113-5D75-4397-8F15-89FFBBBC1BD8}" destId="{B1532185-D688-4801-8B1F-A2D2B3EF9BB7}" srcOrd="1" destOrd="0" presId="urn:microsoft.com/office/officeart/2009/layout/CirclePictureHierarchy"/>
    <dgm:cxn modelId="{147FFC31-36AD-46E9-918A-C1D498A1BBD2}" type="presParOf" srcId="{B1532185-D688-4801-8B1F-A2D2B3EF9BB7}" destId="{9D09CDA3-C160-4AEC-BAD5-576C142CE3AC}" srcOrd="0" destOrd="0" presId="urn:microsoft.com/office/officeart/2009/layout/CirclePictureHierarchy"/>
    <dgm:cxn modelId="{16BEB701-E546-4A20-8C9E-6EC30882F875}" type="presParOf" srcId="{B1532185-D688-4801-8B1F-A2D2B3EF9BB7}" destId="{4BA9B7D2-DA24-42CD-8D6D-B0470BF76A2F}" srcOrd="1" destOrd="0" presId="urn:microsoft.com/office/officeart/2009/layout/CirclePictureHierarchy"/>
    <dgm:cxn modelId="{76DD994D-2EEA-446C-9318-A2BA4A9F54DA}" type="presParOf" srcId="{4BA9B7D2-DA24-42CD-8D6D-B0470BF76A2F}" destId="{FF879E5F-AD57-4E23-9096-13C5C97DA7A4}" srcOrd="0" destOrd="0" presId="urn:microsoft.com/office/officeart/2009/layout/CirclePictureHierarchy"/>
    <dgm:cxn modelId="{BD583F78-46C8-4047-911A-BCEB263B2116}" type="presParOf" srcId="{FF879E5F-AD57-4E23-9096-13C5C97DA7A4}" destId="{08C31A41-4B8C-4B62-B290-2A3A7AA91DA3}" srcOrd="0" destOrd="0" presId="urn:microsoft.com/office/officeart/2009/layout/CirclePictureHierarchy"/>
    <dgm:cxn modelId="{6E1915ED-5DFF-4923-A2F7-5D55FDD80CDC}" type="presParOf" srcId="{FF879E5F-AD57-4E23-9096-13C5C97DA7A4}" destId="{20FE0DFB-3AD6-47FB-88C6-6A38D178C280}" srcOrd="1" destOrd="0" presId="urn:microsoft.com/office/officeart/2009/layout/CirclePictureHierarchy"/>
    <dgm:cxn modelId="{5F14C9CF-1CD1-40C8-BA21-D8C6793C9AC8}" type="presParOf" srcId="{4BA9B7D2-DA24-42CD-8D6D-B0470BF76A2F}" destId="{271ABA12-B958-4706-AA34-45CC05EE4C41}" srcOrd="1" destOrd="0" presId="urn:microsoft.com/office/officeart/2009/layout/CirclePictureHierarchy"/>
    <dgm:cxn modelId="{4CEC0A7D-C5CC-4841-81B9-8104DA17B997}" type="presParOf" srcId="{271ABA12-B958-4706-AA34-45CC05EE4C41}" destId="{CA181DEA-DC00-4374-97A1-32C5A129F625}" srcOrd="0" destOrd="0" presId="urn:microsoft.com/office/officeart/2009/layout/CirclePictureHierarchy"/>
    <dgm:cxn modelId="{0E2807B6-2971-476A-B701-784A1E5911FE}" type="presParOf" srcId="{271ABA12-B958-4706-AA34-45CC05EE4C41}" destId="{0406FE35-95FB-4BFF-B184-B9A36002BF64}" srcOrd="1" destOrd="0" presId="urn:microsoft.com/office/officeart/2009/layout/CirclePictureHierarchy"/>
    <dgm:cxn modelId="{25FA766F-1C8A-4590-A4F4-BFD185F9C0CD}" type="presParOf" srcId="{0406FE35-95FB-4BFF-B184-B9A36002BF64}" destId="{233190EB-2906-470A-8767-24E71DD9CC7A}" srcOrd="0" destOrd="0" presId="urn:microsoft.com/office/officeart/2009/layout/CirclePictureHierarchy"/>
    <dgm:cxn modelId="{3ECB3457-B6FF-411C-99A4-B8B96E217D9F}" type="presParOf" srcId="{233190EB-2906-470A-8767-24E71DD9CC7A}" destId="{29B5E7E4-117C-4010-B11C-7EF84625B752}" srcOrd="0" destOrd="0" presId="urn:microsoft.com/office/officeart/2009/layout/CirclePictureHierarchy"/>
    <dgm:cxn modelId="{7EB6D0C2-3A6D-44F4-88E2-ED10FA068FD1}" type="presParOf" srcId="{233190EB-2906-470A-8767-24E71DD9CC7A}" destId="{3BF5029B-B45C-4815-B01F-325C1D70F5D0}" srcOrd="1" destOrd="0" presId="urn:microsoft.com/office/officeart/2009/layout/CirclePictureHierarchy"/>
    <dgm:cxn modelId="{C746BA1A-8E4F-41F4-BFF2-9D7D7041DFC2}" type="presParOf" srcId="{0406FE35-95FB-4BFF-B184-B9A36002BF64}" destId="{4CC33F7A-3FA8-4845-A952-1DABA8FD5689}" srcOrd="1" destOrd="0" presId="urn:microsoft.com/office/officeart/2009/layout/CirclePictureHierarchy"/>
    <dgm:cxn modelId="{6B51EEB3-8FF0-4966-AEB2-9E94E4002717}" type="presParOf" srcId="{271ABA12-B958-4706-AA34-45CC05EE4C41}" destId="{5D1AC292-F7F5-41E4-94ED-E898965FD7DE}" srcOrd="2" destOrd="0" presId="urn:microsoft.com/office/officeart/2009/layout/CirclePictureHierarchy"/>
    <dgm:cxn modelId="{5D6A456D-AF85-46B2-B7AE-314A2C9A5C3B}" type="presParOf" srcId="{271ABA12-B958-4706-AA34-45CC05EE4C41}" destId="{B77A14ED-B195-4A31-A747-3B8A95F36E99}" srcOrd="3" destOrd="0" presId="urn:microsoft.com/office/officeart/2009/layout/CirclePictureHierarchy"/>
    <dgm:cxn modelId="{2303C127-31A5-4CE2-BDAB-D3CAF0DBA22B}" type="presParOf" srcId="{B77A14ED-B195-4A31-A747-3B8A95F36E99}" destId="{67590002-B0DC-4FFA-A370-A2AF97EE5A20}" srcOrd="0" destOrd="0" presId="urn:microsoft.com/office/officeart/2009/layout/CirclePictureHierarchy"/>
    <dgm:cxn modelId="{FC94C8F6-B610-41B3-8E36-441C443451D9}" type="presParOf" srcId="{67590002-B0DC-4FFA-A370-A2AF97EE5A20}" destId="{61DDB263-116C-4ABE-BD9F-C8BE216A41BE}" srcOrd="0" destOrd="0" presId="urn:microsoft.com/office/officeart/2009/layout/CirclePictureHierarchy"/>
    <dgm:cxn modelId="{893E4DF4-C5B6-4932-A83F-90061FA69C5A}" type="presParOf" srcId="{67590002-B0DC-4FFA-A370-A2AF97EE5A20}" destId="{B6608255-D882-4CC3-A260-46C88F62F9DA}" srcOrd="1" destOrd="0" presId="urn:microsoft.com/office/officeart/2009/layout/CirclePictureHierarchy"/>
    <dgm:cxn modelId="{219F3CA6-E0A8-4D8B-9A32-F6602F1F2119}" type="presParOf" srcId="{B77A14ED-B195-4A31-A747-3B8A95F36E99}" destId="{C00B4386-24BA-4F66-A641-EE2CED0C626B}" srcOrd="1" destOrd="0" presId="urn:microsoft.com/office/officeart/2009/layout/CirclePictureHierarchy"/>
    <dgm:cxn modelId="{C285E6B1-51FE-4FDC-B08B-AF02423B676A}" type="presParOf" srcId="{B1532185-D688-4801-8B1F-A2D2B3EF9BB7}" destId="{ACBA0B01-7603-4283-B771-D6FA264377E3}" srcOrd="2" destOrd="0" presId="urn:microsoft.com/office/officeart/2009/layout/CirclePictureHierarchy"/>
    <dgm:cxn modelId="{9154A729-3346-48A8-94FB-DE6FBD87E110}" type="presParOf" srcId="{B1532185-D688-4801-8B1F-A2D2B3EF9BB7}" destId="{CC33B5FF-2ACB-4EEA-BA56-3160C7D277D0}" srcOrd="3" destOrd="0" presId="urn:microsoft.com/office/officeart/2009/layout/CirclePictureHierarchy"/>
    <dgm:cxn modelId="{CBDBADF6-30C9-47BE-8C7A-813FAB9694C8}" type="presParOf" srcId="{CC33B5FF-2ACB-4EEA-BA56-3160C7D277D0}" destId="{56AD1886-65CF-46B1-A28C-FEA8A8DBDD45}" srcOrd="0" destOrd="0" presId="urn:microsoft.com/office/officeart/2009/layout/CirclePictureHierarchy"/>
    <dgm:cxn modelId="{37DA256A-C171-44D1-BBF5-7653AD7316E9}" type="presParOf" srcId="{56AD1886-65CF-46B1-A28C-FEA8A8DBDD45}" destId="{F4FEE527-CB24-4010-82D2-C1655975DC9E}" srcOrd="0" destOrd="0" presId="urn:microsoft.com/office/officeart/2009/layout/CirclePictureHierarchy"/>
    <dgm:cxn modelId="{FD3A0D19-E0B7-4A0F-AEAE-1D8B79FCAADA}" type="presParOf" srcId="{56AD1886-65CF-46B1-A28C-FEA8A8DBDD45}" destId="{C1FF4178-9A7E-4515-B272-5BE8EA7A11D4}" srcOrd="1" destOrd="0" presId="urn:microsoft.com/office/officeart/2009/layout/CirclePictureHierarchy"/>
    <dgm:cxn modelId="{9EE27A52-B9C5-4BE9-8008-D588DE389565}" type="presParOf" srcId="{CC33B5FF-2ACB-4EEA-BA56-3160C7D277D0}" destId="{067E452F-BE75-4C37-8088-3A25D0A6C69A}" srcOrd="1" destOrd="0" presId="urn:microsoft.com/office/officeart/2009/layout/CirclePictureHierarchy"/>
    <dgm:cxn modelId="{B104734E-3330-4C6D-8571-5886590F2925}" type="presParOf" srcId="{067E452F-BE75-4C37-8088-3A25D0A6C69A}" destId="{AD45B1D2-6E90-4130-B8E2-22F0E26C4DDA}" srcOrd="0" destOrd="0" presId="urn:microsoft.com/office/officeart/2009/layout/CirclePictureHierarchy"/>
    <dgm:cxn modelId="{B60795CE-2665-4071-81F6-7DF5124CB113}" type="presParOf" srcId="{067E452F-BE75-4C37-8088-3A25D0A6C69A}" destId="{A6A26014-27E6-408B-970E-E2FBEC4655AE}" srcOrd="1" destOrd="0" presId="urn:microsoft.com/office/officeart/2009/layout/CirclePictureHierarchy"/>
    <dgm:cxn modelId="{8E7339B4-D862-4846-95DF-1EAC5579A8CC}" type="presParOf" srcId="{A6A26014-27E6-408B-970E-E2FBEC4655AE}" destId="{3A413204-FA74-4614-9C4E-A97D22F79481}" srcOrd="0" destOrd="0" presId="urn:microsoft.com/office/officeart/2009/layout/CirclePictureHierarchy"/>
    <dgm:cxn modelId="{0CB3BCA1-7138-493E-9FF7-C5A1DD12F4CB}" type="presParOf" srcId="{3A413204-FA74-4614-9C4E-A97D22F79481}" destId="{9E02C9ED-E18C-4DD1-B148-BBEE40EF4F95}" srcOrd="0" destOrd="0" presId="urn:microsoft.com/office/officeart/2009/layout/CirclePictureHierarchy"/>
    <dgm:cxn modelId="{8D42DF47-EA27-473F-9C40-F0CF1EA4DF59}" type="presParOf" srcId="{3A413204-FA74-4614-9C4E-A97D22F79481}" destId="{3CDA0127-E8ED-4E41-A39C-FA67D78DF9DC}" srcOrd="1" destOrd="0" presId="urn:microsoft.com/office/officeart/2009/layout/CirclePictureHierarchy"/>
    <dgm:cxn modelId="{214F8B7B-9271-427C-854D-77B4D9EF0D4E}" type="presParOf" srcId="{A6A26014-27E6-408B-970E-E2FBEC4655AE}" destId="{08381DB8-05CC-43D5-8D5E-00B200EBCC57}" srcOrd="1" destOrd="0" presId="urn:microsoft.com/office/officeart/2009/layout/CirclePictureHierarchy"/>
    <dgm:cxn modelId="{D9842067-6DA1-4315-A25F-3A2CD9E891FD}" type="presParOf" srcId="{067E452F-BE75-4C37-8088-3A25D0A6C69A}" destId="{0DE37810-0CA4-47A9-849F-DD9324982EAE}" srcOrd="2" destOrd="0" presId="urn:microsoft.com/office/officeart/2009/layout/CirclePictureHierarchy"/>
    <dgm:cxn modelId="{06EB4501-36E5-410A-9C22-969B7646EC57}" type="presParOf" srcId="{067E452F-BE75-4C37-8088-3A25D0A6C69A}" destId="{E288FA3F-9FAF-4DF1-82D1-0470B019F5F8}" srcOrd="3" destOrd="0" presId="urn:microsoft.com/office/officeart/2009/layout/CirclePictureHierarchy"/>
    <dgm:cxn modelId="{6765AF9F-B331-452F-AFD0-ECA19891E973}" type="presParOf" srcId="{E288FA3F-9FAF-4DF1-82D1-0470B019F5F8}" destId="{1F8728F4-008B-448F-9298-7A060330FF27}" srcOrd="0" destOrd="0" presId="urn:microsoft.com/office/officeart/2009/layout/CirclePictureHierarchy"/>
    <dgm:cxn modelId="{7B53CE66-3C63-43DF-BB2A-73BFB01A54A4}" type="presParOf" srcId="{1F8728F4-008B-448F-9298-7A060330FF27}" destId="{B4D424A9-CB0B-4638-BFF4-53C712E79E28}" srcOrd="0" destOrd="0" presId="urn:microsoft.com/office/officeart/2009/layout/CirclePictureHierarchy"/>
    <dgm:cxn modelId="{1FB4A801-B084-40B3-927C-6E0571AD5E46}" type="presParOf" srcId="{1F8728F4-008B-448F-9298-7A060330FF27}" destId="{7E535AD0-A7B7-49ED-B285-0592A6F48E42}" srcOrd="1" destOrd="0" presId="urn:microsoft.com/office/officeart/2009/layout/CirclePictureHierarchy"/>
    <dgm:cxn modelId="{5E456C87-A273-4974-AB3A-07B6D27B86F2}" type="presParOf" srcId="{E288FA3F-9FAF-4DF1-82D1-0470B019F5F8}" destId="{6EB222A5-1F25-4675-B9AA-CB637D01E5C5}" srcOrd="1" destOrd="0" presId="urn:microsoft.com/office/officeart/2009/layout/CirclePictureHierarchy"/>
    <dgm:cxn modelId="{9A0DC93F-7371-45E9-BAF4-5B7174575F57}" type="presParOf" srcId="{6EB222A5-1F25-4675-B9AA-CB637D01E5C5}" destId="{0887A6DB-C390-4178-A8DE-D1677B979DD5}" srcOrd="0" destOrd="0" presId="urn:microsoft.com/office/officeart/2009/layout/CirclePictureHierarchy"/>
    <dgm:cxn modelId="{3843B1ED-3CAA-4C44-8D16-1198FA88E2A4}" type="presParOf" srcId="{6EB222A5-1F25-4675-B9AA-CB637D01E5C5}" destId="{8B583235-EC40-49CB-8F86-9855A32F296E}" srcOrd="1" destOrd="0" presId="urn:microsoft.com/office/officeart/2009/layout/CirclePictureHierarchy"/>
    <dgm:cxn modelId="{47DD5254-34CA-46DF-AE1A-FE37513E01A9}" type="presParOf" srcId="{8B583235-EC40-49CB-8F86-9855A32F296E}" destId="{05ACEFD3-A5C0-4329-8858-68CAE1DBFB00}" srcOrd="0" destOrd="0" presId="urn:microsoft.com/office/officeart/2009/layout/CirclePictureHierarchy"/>
    <dgm:cxn modelId="{2713DDF5-E756-4DBF-8FFD-4F34D037578C}" type="presParOf" srcId="{05ACEFD3-A5C0-4329-8858-68CAE1DBFB00}" destId="{1AA35E69-313C-4DA1-B70A-F7B7C1B5957E}" srcOrd="0" destOrd="0" presId="urn:microsoft.com/office/officeart/2009/layout/CirclePictureHierarchy"/>
    <dgm:cxn modelId="{5485B842-23A9-4D60-954D-7D1547D242C4}" type="presParOf" srcId="{05ACEFD3-A5C0-4329-8858-68CAE1DBFB00}" destId="{A46B134E-2564-4C33-9DC3-561C45427C07}" srcOrd="1" destOrd="0" presId="urn:microsoft.com/office/officeart/2009/layout/CirclePictureHierarchy"/>
    <dgm:cxn modelId="{BF1AD448-B942-4320-BE38-AE0F2AF00322}" type="presParOf" srcId="{8B583235-EC40-49CB-8F86-9855A32F296E}" destId="{66106DA4-B633-4C6F-8F76-DB7D00D5A572}" srcOrd="1" destOrd="0" presId="urn:microsoft.com/office/officeart/2009/layout/CirclePictureHierarchy"/>
    <dgm:cxn modelId="{4FCF92DD-C403-44FC-947A-C51BEABCB4BE}" type="presParOf" srcId="{6EB222A5-1F25-4675-B9AA-CB637D01E5C5}" destId="{FE60B6C7-F7B1-4585-A435-A5B8B79B3C4B}" srcOrd="2" destOrd="0" presId="urn:microsoft.com/office/officeart/2009/layout/CirclePictureHierarchy"/>
    <dgm:cxn modelId="{EF17437B-072A-47EF-962F-EAD17341BC6C}" type="presParOf" srcId="{6EB222A5-1F25-4675-B9AA-CB637D01E5C5}" destId="{8E5F1DC8-A9C2-4BC5-BA93-BF13179A4D31}" srcOrd="3" destOrd="0" presId="urn:microsoft.com/office/officeart/2009/layout/CirclePictureHierarchy"/>
    <dgm:cxn modelId="{5D20B6FD-9642-4A06-8570-5271F4DFC467}" type="presParOf" srcId="{8E5F1DC8-A9C2-4BC5-BA93-BF13179A4D31}" destId="{204A3B1B-8246-452C-ADA7-49715119E81C}" srcOrd="0" destOrd="0" presId="urn:microsoft.com/office/officeart/2009/layout/CirclePictureHierarchy"/>
    <dgm:cxn modelId="{433FE04B-A045-488B-8042-5AE2352E0AD7}" type="presParOf" srcId="{204A3B1B-8246-452C-ADA7-49715119E81C}" destId="{7322F97A-2C1F-4187-A9A4-1A81B5270C2F}" srcOrd="0" destOrd="0" presId="urn:microsoft.com/office/officeart/2009/layout/CirclePictureHierarchy"/>
    <dgm:cxn modelId="{896F5855-2494-41A2-8B4A-72D603110F12}" type="presParOf" srcId="{204A3B1B-8246-452C-ADA7-49715119E81C}" destId="{6B79F020-E629-4DAD-9628-1FA8208A2EF0}" srcOrd="1" destOrd="0" presId="urn:microsoft.com/office/officeart/2009/layout/CirclePictureHierarchy"/>
    <dgm:cxn modelId="{503A288C-6051-4084-875D-7AC9C4BDAF50}" type="presParOf" srcId="{8E5F1DC8-A9C2-4BC5-BA93-BF13179A4D31}" destId="{83E8346F-A136-4C76-888E-3330A2859051}" srcOrd="1" destOrd="0" presId="urn:microsoft.com/office/officeart/2009/layout/CirclePictureHierarchy"/>
    <dgm:cxn modelId="{8EE8D6AF-ABFF-4104-A3A5-8704E26AEF9F}" type="presParOf" srcId="{5E69B092-07E0-4303-A7CF-44243DC09471}" destId="{120E8763-EE0B-406C-91F2-A25E008F569C}" srcOrd="2" destOrd="0" presId="urn:microsoft.com/office/officeart/2009/layout/CirclePictureHierarchy"/>
    <dgm:cxn modelId="{E3F79826-08A4-413E-BDA4-EF2735B25E1B}" type="presParOf" srcId="{5E69B092-07E0-4303-A7CF-44243DC09471}" destId="{37A0A486-9E21-4DC3-B70C-07B52DF45EA9}" srcOrd="3" destOrd="0" presId="urn:microsoft.com/office/officeart/2009/layout/CirclePictureHierarchy"/>
    <dgm:cxn modelId="{69EBA4B0-4156-4FB1-BF71-A62DD562517F}" type="presParOf" srcId="{37A0A486-9E21-4DC3-B70C-07B52DF45EA9}" destId="{56AA8DAF-7ADD-4508-9DA2-CB07A0BA7092}" srcOrd="0" destOrd="0" presId="urn:microsoft.com/office/officeart/2009/layout/CirclePictureHierarchy"/>
    <dgm:cxn modelId="{B6C94BCA-D949-43B4-974A-2A6DB592EACE}" type="presParOf" srcId="{56AA8DAF-7ADD-4508-9DA2-CB07A0BA7092}" destId="{C1DFA36E-2D67-49D9-96BF-78AAE34DFE30}" srcOrd="0" destOrd="0" presId="urn:microsoft.com/office/officeart/2009/layout/CirclePictureHierarchy"/>
    <dgm:cxn modelId="{1AE3D53F-762A-41EE-B7CF-EF909C81ABEF}" type="presParOf" srcId="{56AA8DAF-7ADD-4508-9DA2-CB07A0BA7092}" destId="{749D9D4F-4233-49BD-AF7D-8ABBAC45EDC6}" srcOrd="1" destOrd="0" presId="urn:microsoft.com/office/officeart/2009/layout/CirclePictureHierarchy"/>
    <dgm:cxn modelId="{B40BFA94-8929-4472-9613-013E88106469}" type="presParOf" srcId="{37A0A486-9E21-4DC3-B70C-07B52DF45EA9}" destId="{16666FB0-D422-4341-A389-C4A829560938}" srcOrd="1" destOrd="0" presId="urn:microsoft.com/office/officeart/2009/layout/CirclePictureHierarchy"/>
    <dgm:cxn modelId="{350CD86A-CD82-4CA8-A5D9-27E57046C448}" type="presParOf" srcId="{16666FB0-D422-4341-A389-C4A829560938}" destId="{14CBC3C2-61BD-4681-8EEA-4EF68FA1FE67}" srcOrd="0" destOrd="0" presId="urn:microsoft.com/office/officeart/2009/layout/CirclePictureHierarchy"/>
    <dgm:cxn modelId="{C3132D7E-FC5A-4EEE-9C4F-3746CBFCF8B2}" type="presParOf" srcId="{16666FB0-D422-4341-A389-C4A829560938}" destId="{55D40C96-76B5-4730-83A0-D065D48F9AAA}" srcOrd="1" destOrd="0" presId="urn:microsoft.com/office/officeart/2009/layout/CirclePictureHierarchy"/>
    <dgm:cxn modelId="{2439EA5D-7279-40E9-A93D-C2519DD1C4F1}" type="presParOf" srcId="{55D40C96-76B5-4730-83A0-D065D48F9AAA}" destId="{DD03E9E0-AD45-4D88-B625-F334F06A8C49}" srcOrd="0" destOrd="0" presId="urn:microsoft.com/office/officeart/2009/layout/CirclePictureHierarchy"/>
    <dgm:cxn modelId="{652E3551-FEC1-4AAC-AF7C-A21D1933CF18}" type="presParOf" srcId="{DD03E9E0-AD45-4D88-B625-F334F06A8C49}" destId="{E02FBE01-1265-4E04-ACE5-028C650AF924}" srcOrd="0" destOrd="0" presId="urn:microsoft.com/office/officeart/2009/layout/CirclePictureHierarchy"/>
    <dgm:cxn modelId="{009CA5D5-5D0C-44BB-80E7-65D240FAA795}" type="presParOf" srcId="{DD03E9E0-AD45-4D88-B625-F334F06A8C49}" destId="{68E8B93B-A140-4BF6-B16C-FD49DDDEA2ED}" srcOrd="1" destOrd="0" presId="urn:microsoft.com/office/officeart/2009/layout/CirclePictureHierarchy"/>
    <dgm:cxn modelId="{9E4BBEB5-E9EC-404E-A7F1-9E55E038C978}" type="presParOf" srcId="{55D40C96-76B5-4730-83A0-D065D48F9AAA}" destId="{50C1221A-529E-4B75-9611-42A0CD3E36DD}" srcOrd="1" destOrd="0" presId="urn:microsoft.com/office/officeart/2009/layout/CirclePictureHierarchy"/>
    <dgm:cxn modelId="{FB2E85E8-5EC1-4448-B5FC-B709DD7F5DD6}" type="presParOf" srcId="{16666FB0-D422-4341-A389-C4A829560938}" destId="{C942F963-DE71-4067-ACF9-98FB273C9ED6}" srcOrd="2" destOrd="0" presId="urn:microsoft.com/office/officeart/2009/layout/CirclePictureHierarchy"/>
    <dgm:cxn modelId="{C8C3D130-9E2E-416D-A58C-5EBC7FB67CB5}" type="presParOf" srcId="{16666FB0-D422-4341-A389-C4A829560938}" destId="{5FAF5DF0-20E1-421A-85DB-64FBDB650C73}" srcOrd="3" destOrd="0" presId="urn:microsoft.com/office/officeart/2009/layout/CirclePictureHierarchy"/>
    <dgm:cxn modelId="{CA634CD8-41D2-4557-B209-5A1321559E6E}" type="presParOf" srcId="{5FAF5DF0-20E1-421A-85DB-64FBDB650C73}" destId="{B31A9109-BFBF-4217-9C81-E3396948588E}" srcOrd="0" destOrd="0" presId="urn:microsoft.com/office/officeart/2009/layout/CirclePictureHierarchy"/>
    <dgm:cxn modelId="{0F609DD4-9796-4981-A585-1D67903FD507}" type="presParOf" srcId="{B31A9109-BFBF-4217-9C81-E3396948588E}" destId="{0FE13E3B-22D3-42F0-B2D1-B5B0DC924542}" srcOrd="0" destOrd="0" presId="urn:microsoft.com/office/officeart/2009/layout/CirclePictureHierarchy"/>
    <dgm:cxn modelId="{28D7378A-EEA2-4CB0-AA1D-CF7CAF55401F}" type="presParOf" srcId="{B31A9109-BFBF-4217-9C81-E3396948588E}" destId="{61D1FAEB-ABD0-430C-B215-617D6303390F}" srcOrd="1" destOrd="0" presId="urn:microsoft.com/office/officeart/2009/layout/CirclePictureHierarchy"/>
    <dgm:cxn modelId="{64381FB1-2D93-4559-A017-B7E472A74265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/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/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2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2"/>
      <dgm:spPr>
        <a:ln>
          <a:solidFill>
            <a:schemeClr val="accent2"/>
          </a:solidFill>
        </a:ln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2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2"/>
      <dgm:spPr/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3" presStyleCnt="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0" presStyleCnt="2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0" presStyleCnt="2"/>
      <dgm:spPr/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4" presStyleCnt="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1" presStyleCnt="2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1" presStyleCnt="2"/>
      <dgm:spPr>
        <a:ln>
          <a:solidFill>
            <a:schemeClr val="accent2"/>
          </a:solidFill>
        </a:ln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5" presStyleCnt="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ln>
          <a:solidFill>
            <a:schemeClr val="accent2"/>
          </a:solidFill>
        </a:ln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6" presStyleCnt="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</dgm:ptLst>
  <dgm:cxnLst>
    <dgm:cxn modelId="{B86CE652-CADD-402F-9AE6-7FE07E0EA216}" type="presOf" srcId="{64408A57-FED1-44C6-A1AF-8F3D517C58A5}" destId="{72006922-FF10-45B5-9A8A-0A146B6B251C}" srcOrd="0" destOrd="0" presId="urn:microsoft.com/office/officeart/2009/layout/CirclePictureHierarchy"/>
    <dgm:cxn modelId="{B6E7779A-2443-4420-85A1-2A63734C83A7}" type="presOf" srcId="{A5FFD9C6-4700-4C35-B46D-5E08B32F3494}" destId="{AD45B1D2-6E90-4130-B8E2-22F0E26C4DDA}" srcOrd="0" destOrd="0" presId="urn:microsoft.com/office/officeart/2009/layout/CirclePictureHierarchy"/>
    <dgm:cxn modelId="{FFB26660-0F40-49B3-B6E2-4137AA534EF6}" type="presOf" srcId="{218810C0-5F68-46D5-8CA0-58F97148B947}" destId="{C1FF4178-9A7E-4515-B272-5BE8EA7A11D4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AC5ABE92-79D6-43E5-B219-A0FDD60EC5FD}" type="presOf" srcId="{E8253FFB-79C9-4BAE-909D-AC7AA59DD5FC}" destId="{0DE37810-0CA4-47A9-849F-DD9324982EAE}" srcOrd="0" destOrd="0" presId="urn:microsoft.com/office/officeart/2009/layout/CirclePictureHierarchy"/>
    <dgm:cxn modelId="{C2C05F06-3447-4083-8928-D603BEE7F2D9}" type="presOf" srcId="{E97D84A2-9AB2-47F1-800F-D0A5B85147C9}" destId="{FA6B3E1A-A331-4E22-B892-1B32D3E230E0}" srcOrd="0" destOrd="0" presId="urn:microsoft.com/office/officeart/2009/layout/CirclePictureHierarchy"/>
    <dgm:cxn modelId="{1FFCE667-FEAF-4F63-8445-7BC5C82F79DE}" type="presOf" srcId="{A365335E-5B03-4502-B657-611ECD80644F}" destId="{5C8BC9AF-D829-411D-9609-F1A414954ED3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188C6421-9906-43E3-B43F-BFC2815E2D38}" type="presOf" srcId="{C216778A-8947-4DB4-8C7A-E0243DE76434}" destId="{749D9D4F-4233-49BD-AF7D-8ABBAC45EDC6}" srcOrd="0" destOrd="0" presId="urn:microsoft.com/office/officeart/2009/layout/CirclePictureHierarchy"/>
    <dgm:cxn modelId="{943BB41F-834B-47E5-8AC7-CF03C2DB8EA6}" type="presOf" srcId="{A5D5E427-38A3-4F3D-B086-ED0114E21FD7}" destId="{80A02487-E4EF-4139-A06B-EC551D311C52}" srcOrd="0" destOrd="0" presId="urn:microsoft.com/office/officeart/2009/layout/CirclePictureHierarchy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1C38C0A3-B74C-4496-8003-482AEDA34211}" type="presOf" srcId="{03865073-89D4-43EB-9CAF-94CEFC7DFEF6}" destId="{120E8763-EE0B-406C-91F2-A25E008F569C}" srcOrd="0" destOrd="0" presId="urn:microsoft.com/office/officeart/2009/layout/CirclePictureHierarchy"/>
    <dgm:cxn modelId="{417E7124-5E1D-47F4-B683-6203B43FBEE3}" type="presOf" srcId="{0B7C3942-33EA-4135-962A-DDE4BCEDF837}" destId="{3CDA0127-E8ED-4E41-A39C-FA67D78DF9DC}" srcOrd="0" destOrd="0" presId="urn:microsoft.com/office/officeart/2009/layout/CirclePictureHierarchy"/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5D04DAD9-8409-4D42-8702-84A66DC10A89}" type="presOf" srcId="{FD8C43D7-3B1B-4C41-9B7B-E7ED0753E824}" destId="{7E535AD0-A7B7-49ED-B285-0592A6F48E42}" srcOrd="0" destOrd="0" presId="urn:microsoft.com/office/officeart/2009/layout/CirclePictureHierarchy"/>
    <dgm:cxn modelId="{41F1A368-3149-488A-A376-4867A687D530}" type="presOf" srcId="{989FD8F3-389B-46C9-92FF-37D2C0996622}" destId="{9D09CDA3-C160-4AEC-BAD5-576C142CE3AC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668D647B-170C-4807-8881-FA928DAA8C05}" type="presOf" srcId="{50BA14CD-8AA7-4C20-A0D6-AD36CFFB9AF0}" destId="{20FE0DFB-3AD6-47FB-88C6-6A38D178C280}" srcOrd="0" destOrd="0" presId="urn:microsoft.com/office/officeart/2009/layout/CirclePictureHierarchy"/>
    <dgm:cxn modelId="{9A652FDB-DBC3-4337-A75B-8D63A460C81E}" type="presOf" srcId="{FE88E186-F5F9-45AC-BFDC-87BC79341939}" destId="{ACBA0B01-7603-4283-B771-D6FA264377E3}" srcOrd="0" destOrd="0" presId="urn:microsoft.com/office/officeart/2009/layout/CirclePictureHierarchy"/>
    <dgm:cxn modelId="{FE6F8FAE-DF3A-4E1F-A41B-F779C365603D}" type="presParOf" srcId="{72006922-FF10-45B5-9A8A-0A146B6B251C}" destId="{9F43CE78-F3A7-47A1-9A2A-5A41ED5B47A4}" srcOrd="0" destOrd="0" presId="urn:microsoft.com/office/officeart/2009/layout/CirclePictureHierarchy"/>
    <dgm:cxn modelId="{79C54F1B-D05D-4DCB-8C2E-FE203FF8742B}" type="presParOf" srcId="{9F43CE78-F3A7-47A1-9A2A-5A41ED5B47A4}" destId="{BCD979DD-CAF4-489C-B952-A0AB54B686E7}" srcOrd="0" destOrd="0" presId="urn:microsoft.com/office/officeart/2009/layout/CirclePictureHierarchy"/>
    <dgm:cxn modelId="{74207E0E-0E0D-4086-8BAA-C5BB50A86592}" type="presParOf" srcId="{BCD979DD-CAF4-489C-B952-A0AB54B686E7}" destId="{7EA4307D-8548-40CB-A5CA-45DDC5BD2A8E}" srcOrd="0" destOrd="0" presId="urn:microsoft.com/office/officeart/2009/layout/CirclePictureHierarchy"/>
    <dgm:cxn modelId="{6A816C12-B521-415B-8207-8814A4F2AB83}" type="presParOf" srcId="{BCD979DD-CAF4-489C-B952-A0AB54B686E7}" destId="{FA6B3E1A-A331-4E22-B892-1B32D3E230E0}" srcOrd="1" destOrd="0" presId="urn:microsoft.com/office/officeart/2009/layout/CirclePictureHierarchy"/>
    <dgm:cxn modelId="{EC8E76D1-CE64-4A73-A6A4-B3946E809248}" type="presParOf" srcId="{9F43CE78-F3A7-47A1-9A2A-5A41ED5B47A4}" destId="{5E69B092-07E0-4303-A7CF-44243DC09471}" srcOrd="1" destOrd="0" presId="urn:microsoft.com/office/officeart/2009/layout/CirclePictureHierarchy"/>
    <dgm:cxn modelId="{08676CAC-6A54-48DB-92C7-BE2DBB6C1210}" type="presParOf" srcId="{5E69B092-07E0-4303-A7CF-44243DC09471}" destId="{80A02487-E4EF-4139-A06B-EC551D311C52}" srcOrd="0" destOrd="0" presId="urn:microsoft.com/office/officeart/2009/layout/CirclePictureHierarchy"/>
    <dgm:cxn modelId="{87F00461-7177-4F93-980A-6B0198ECA6F7}" type="presParOf" srcId="{5E69B092-07E0-4303-A7CF-44243DC09471}" destId="{5E216113-5D75-4397-8F15-89FFBBBC1BD8}" srcOrd="1" destOrd="0" presId="urn:microsoft.com/office/officeart/2009/layout/CirclePictureHierarchy"/>
    <dgm:cxn modelId="{39621F27-3E4F-489F-A977-5E394F7F401F}" type="presParOf" srcId="{5E216113-5D75-4397-8F15-89FFBBBC1BD8}" destId="{C8BAE9BA-0475-4F95-8786-AB0A5418F634}" srcOrd="0" destOrd="0" presId="urn:microsoft.com/office/officeart/2009/layout/CirclePictureHierarchy"/>
    <dgm:cxn modelId="{BF2CDA0C-9EE0-415B-9BB3-381FD20EE751}" type="presParOf" srcId="{C8BAE9BA-0475-4F95-8786-AB0A5418F634}" destId="{3E8A4B92-3A41-4958-9BB9-4D85F57BC660}" srcOrd="0" destOrd="0" presId="urn:microsoft.com/office/officeart/2009/layout/CirclePictureHierarchy"/>
    <dgm:cxn modelId="{F2BB9050-FFDC-4096-996E-0047DDA53A1C}" type="presParOf" srcId="{C8BAE9BA-0475-4F95-8786-AB0A5418F634}" destId="{5C8BC9AF-D829-411D-9609-F1A414954ED3}" srcOrd="1" destOrd="0" presId="urn:microsoft.com/office/officeart/2009/layout/CirclePictureHierarchy"/>
    <dgm:cxn modelId="{44290958-294D-4404-915F-DE6A41648417}" type="presParOf" srcId="{5E216113-5D75-4397-8F15-89FFBBBC1BD8}" destId="{B1532185-D688-4801-8B1F-A2D2B3EF9BB7}" srcOrd="1" destOrd="0" presId="urn:microsoft.com/office/officeart/2009/layout/CirclePictureHierarchy"/>
    <dgm:cxn modelId="{A2A9A4CF-C78A-44BE-BD61-93C4AF5DD223}" type="presParOf" srcId="{B1532185-D688-4801-8B1F-A2D2B3EF9BB7}" destId="{9D09CDA3-C160-4AEC-BAD5-576C142CE3AC}" srcOrd="0" destOrd="0" presId="urn:microsoft.com/office/officeart/2009/layout/CirclePictureHierarchy"/>
    <dgm:cxn modelId="{DC048E4F-218B-44EF-8AA4-C78CCA252500}" type="presParOf" srcId="{B1532185-D688-4801-8B1F-A2D2B3EF9BB7}" destId="{4BA9B7D2-DA24-42CD-8D6D-B0470BF76A2F}" srcOrd="1" destOrd="0" presId="urn:microsoft.com/office/officeart/2009/layout/CirclePictureHierarchy"/>
    <dgm:cxn modelId="{F0CEE3D5-2C05-42D2-A25A-021A88B2D13B}" type="presParOf" srcId="{4BA9B7D2-DA24-42CD-8D6D-B0470BF76A2F}" destId="{FF879E5F-AD57-4E23-9096-13C5C97DA7A4}" srcOrd="0" destOrd="0" presId="urn:microsoft.com/office/officeart/2009/layout/CirclePictureHierarchy"/>
    <dgm:cxn modelId="{1CF2E7FD-4C8A-4B32-9A5B-711892E7AB74}" type="presParOf" srcId="{FF879E5F-AD57-4E23-9096-13C5C97DA7A4}" destId="{08C31A41-4B8C-4B62-B290-2A3A7AA91DA3}" srcOrd="0" destOrd="0" presId="urn:microsoft.com/office/officeart/2009/layout/CirclePictureHierarchy"/>
    <dgm:cxn modelId="{302D2CE4-2DFA-4F67-9417-BE8A2FB266D2}" type="presParOf" srcId="{FF879E5F-AD57-4E23-9096-13C5C97DA7A4}" destId="{20FE0DFB-3AD6-47FB-88C6-6A38D178C280}" srcOrd="1" destOrd="0" presId="urn:microsoft.com/office/officeart/2009/layout/CirclePictureHierarchy"/>
    <dgm:cxn modelId="{03A91D04-1B47-49D1-B64C-7FF85512E1E7}" type="presParOf" srcId="{4BA9B7D2-DA24-42CD-8D6D-B0470BF76A2F}" destId="{271ABA12-B958-4706-AA34-45CC05EE4C41}" srcOrd="1" destOrd="0" presId="urn:microsoft.com/office/officeart/2009/layout/CirclePictureHierarchy"/>
    <dgm:cxn modelId="{B479F04B-2BFF-43AF-BFD8-D894B1379FF1}" type="presParOf" srcId="{B1532185-D688-4801-8B1F-A2D2B3EF9BB7}" destId="{ACBA0B01-7603-4283-B771-D6FA264377E3}" srcOrd="2" destOrd="0" presId="urn:microsoft.com/office/officeart/2009/layout/CirclePictureHierarchy"/>
    <dgm:cxn modelId="{C6B5B1DA-A275-45AA-97A7-A5E5796C1C5A}" type="presParOf" srcId="{B1532185-D688-4801-8B1F-A2D2B3EF9BB7}" destId="{CC33B5FF-2ACB-4EEA-BA56-3160C7D277D0}" srcOrd="3" destOrd="0" presId="urn:microsoft.com/office/officeart/2009/layout/CirclePictureHierarchy"/>
    <dgm:cxn modelId="{A8B966DB-8768-4675-AFA9-24B428BD3D4D}" type="presParOf" srcId="{CC33B5FF-2ACB-4EEA-BA56-3160C7D277D0}" destId="{56AD1886-65CF-46B1-A28C-FEA8A8DBDD45}" srcOrd="0" destOrd="0" presId="urn:microsoft.com/office/officeart/2009/layout/CirclePictureHierarchy"/>
    <dgm:cxn modelId="{05AB7E72-3A5E-4F5A-9F8B-E18C8B33EDE9}" type="presParOf" srcId="{56AD1886-65CF-46B1-A28C-FEA8A8DBDD45}" destId="{F4FEE527-CB24-4010-82D2-C1655975DC9E}" srcOrd="0" destOrd="0" presId="urn:microsoft.com/office/officeart/2009/layout/CirclePictureHierarchy"/>
    <dgm:cxn modelId="{CC6E08D1-A0D7-4E8F-A50D-D9D198A583E4}" type="presParOf" srcId="{56AD1886-65CF-46B1-A28C-FEA8A8DBDD45}" destId="{C1FF4178-9A7E-4515-B272-5BE8EA7A11D4}" srcOrd="1" destOrd="0" presId="urn:microsoft.com/office/officeart/2009/layout/CirclePictureHierarchy"/>
    <dgm:cxn modelId="{06BD65E1-F519-4F0A-AF8B-2B2EDC9F1EAA}" type="presParOf" srcId="{CC33B5FF-2ACB-4EEA-BA56-3160C7D277D0}" destId="{067E452F-BE75-4C37-8088-3A25D0A6C69A}" srcOrd="1" destOrd="0" presId="urn:microsoft.com/office/officeart/2009/layout/CirclePictureHierarchy"/>
    <dgm:cxn modelId="{CA065A28-2B32-42C9-B65B-7A867890A7EC}" type="presParOf" srcId="{067E452F-BE75-4C37-8088-3A25D0A6C69A}" destId="{AD45B1D2-6E90-4130-B8E2-22F0E26C4DDA}" srcOrd="0" destOrd="0" presId="urn:microsoft.com/office/officeart/2009/layout/CirclePictureHierarchy"/>
    <dgm:cxn modelId="{C89F7ECA-CEF6-40B1-92B3-E50E23C5B8BE}" type="presParOf" srcId="{067E452F-BE75-4C37-8088-3A25D0A6C69A}" destId="{A6A26014-27E6-408B-970E-E2FBEC4655AE}" srcOrd="1" destOrd="0" presId="urn:microsoft.com/office/officeart/2009/layout/CirclePictureHierarchy"/>
    <dgm:cxn modelId="{60EC2BBD-208D-481F-BD35-1B3E3F3C2F78}" type="presParOf" srcId="{A6A26014-27E6-408B-970E-E2FBEC4655AE}" destId="{3A413204-FA74-4614-9C4E-A97D22F79481}" srcOrd="0" destOrd="0" presId="urn:microsoft.com/office/officeart/2009/layout/CirclePictureHierarchy"/>
    <dgm:cxn modelId="{BFFB8609-DBC2-48E2-9F1D-CDB113A01418}" type="presParOf" srcId="{3A413204-FA74-4614-9C4E-A97D22F79481}" destId="{9E02C9ED-E18C-4DD1-B148-BBEE40EF4F95}" srcOrd="0" destOrd="0" presId="urn:microsoft.com/office/officeart/2009/layout/CirclePictureHierarchy"/>
    <dgm:cxn modelId="{CD426D17-A8EA-43B7-BE3C-EBD6ADE322C8}" type="presParOf" srcId="{3A413204-FA74-4614-9C4E-A97D22F79481}" destId="{3CDA0127-E8ED-4E41-A39C-FA67D78DF9DC}" srcOrd="1" destOrd="0" presId="urn:microsoft.com/office/officeart/2009/layout/CirclePictureHierarchy"/>
    <dgm:cxn modelId="{D08529D5-8C1F-4313-9030-E4F6A8CACE6D}" type="presParOf" srcId="{A6A26014-27E6-408B-970E-E2FBEC4655AE}" destId="{08381DB8-05CC-43D5-8D5E-00B200EBCC57}" srcOrd="1" destOrd="0" presId="urn:microsoft.com/office/officeart/2009/layout/CirclePictureHierarchy"/>
    <dgm:cxn modelId="{28EAFE9C-588D-4BC9-9C15-90E3CA7F5345}" type="presParOf" srcId="{067E452F-BE75-4C37-8088-3A25D0A6C69A}" destId="{0DE37810-0CA4-47A9-849F-DD9324982EAE}" srcOrd="2" destOrd="0" presId="urn:microsoft.com/office/officeart/2009/layout/CirclePictureHierarchy"/>
    <dgm:cxn modelId="{EAE1CC24-4E72-4E57-90CF-5925EDCE72F1}" type="presParOf" srcId="{067E452F-BE75-4C37-8088-3A25D0A6C69A}" destId="{E288FA3F-9FAF-4DF1-82D1-0470B019F5F8}" srcOrd="3" destOrd="0" presId="urn:microsoft.com/office/officeart/2009/layout/CirclePictureHierarchy"/>
    <dgm:cxn modelId="{8EAACBEB-387F-4678-81F1-BDA7C0800FA0}" type="presParOf" srcId="{E288FA3F-9FAF-4DF1-82D1-0470B019F5F8}" destId="{1F8728F4-008B-448F-9298-7A060330FF27}" srcOrd="0" destOrd="0" presId="urn:microsoft.com/office/officeart/2009/layout/CirclePictureHierarchy"/>
    <dgm:cxn modelId="{1E865E8A-4ED2-48BA-BC17-6E266D4C5930}" type="presParOf" srcId="{1F8728F4-008B-448F-9298-7A060330FF27}" destId="{B4D424A9-CB0B-4638-BFF4-53C712E79E28}" srcOrd="0" destOrd="0" presId="urn:microsoft.com/office/officeart/2009/layout/CirclePictureHierarchy"/>
    <dgm:cxn modelId="{F6EF7EFF-FEE1-46E0-9350-D33A0124F535}" type="presParOf" srcId="{1F8728F4-008B-448F-9298-7A060330FF27}" destId="{7E535AD0-A7B7-49ED-B285-0592A6F48E42}" srcOrd="1" destOrd="0" presId="urn:microsoft.com/office/officeart/2009/layout/CirclePictureHierarchy"/>
    <dgm:cxn modelId="{61411424-7DE5-423F-B36E-CA79F80FDA07}" type="presParOf" srcId="{E288FA3F-9FAF-4DF1-82D1-0470B019F5F8}" destId="{6EB222A5-1F25-4675-B9AA-CB637D01E5C5}" srcOrd="1" destOrd="0" presId="urn:microsoft.com/office/officeart/2009/layout/CirclePictureHierarchy"/>
    <dgm:cxn modelId="{97B1C825-7EE2-4468-AF5C-28FE4173ED99}" type="presParOf" srcId="{5E69B092-07E0-4303-A7CF-44243DC09471}" destId="{120E8763-EE0B-406C-91F2-A25E008F569C}" srcOrd="2" destOrd="0" presId="urn:microsoft.com/office/officeart/2009/layout/CirclePictureHierarchy"/>
    <dgm:cxn modelId="{3EE154BF-7DC2-43CB-9095-95165C324E57}" type="presParOf" srcId="{5E69B092-07E0-4303-A7CF-44243DC09471}" destId="{37A0A486-9E21-4DC3-B70C-07B52DF45EA9}" srcOrd="3" destOrd="0" presId="urn:microsoft.com/office/officeart/2009/layout/CirclePictureHierarchy"/>
    <dgm:cxn modelId="{90FD523D-D31E-40FD-82F3-48E0C760E541}" type="presParOf" srcId="{37A0A486-9E21-4DC3-B70C-07B52DF45EA9}" destId="{56AA8DAF-7ADD-4508-9DA2-CB07A0BA7092}" srcOrd="0" destOrd="0" presId="urn:microsoft.com/office/officeart/2009/layout/CirclePictureHierarchy"/>
    <dgm:cxn modelId="{E0B53188-09B2-4391-9295-E0D0CEB22F3E}" type="presParOf" srcId="{56AA8DAF-7ADD-4508-9DA2-CB07A0BA7092}" destId="{C1DFA36E-2D67-49D9-96BF-78AAE34DFE30}" srcOrd="0" destOrd="0" presId="urn:microsoft.com/office/officeart/2009/layout/CirclePictureHierarchy"/>
    <dgm:cxn modelId="{84D66BFD-3623-49CE-8352-00F32273998F}" type="presParOf" srcId="{56AA8DAF-7ADD-4508-9DA2-CB07A0BA7092}" destId="{749D9D4F-4233-49BD-AF7D-8ABBAC45EDC6}" srcOrd="1" destOrd="0" presId="urn:microsoft.com/office/officeart/2009/layout/CirclePictureHierarchy"/>
    <dgm:cxn modelId="{E7EDE0AC-96C1-4EC3-893A-DAADB2299867}" type="presParOf" srcId="{37A0A486-9E21-4DC3-B70C-07B52DF45EA9}" destId="{16666FB0-D422-4341-A389-C4A829560938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>
        <a:noFill/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noFill/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noFill/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>
        <a:noFill/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noFill/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noFill/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noFill/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5EC2AB7A-5B2C-4D60-9862-664AF113B735}" type="presOf" srcId="{A5FFD9C6-4700-4C35-B46D-5E08B32F3494}" destId="{AD45B1D2-6E90-4130-B8E2-22F0E26C4DDA}" srcOrd="0" destOrd="0" presId="urn:microsoft.com/office/officeart/2009/layout/CirclePictureHierarchy"/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756FDB53-9C45-449B-B398-15C76C63AE0C}" type="presOf" srcId="{02CC8C5E-2F8A-4BE4-A490-A45BDA9535FA}" destId="{C942F963-DE71-4067-ACF9-98FB273C9ED6}" srcOrd="0" destOrd="0" presId="urn:microsoft.com/office/officeart/2009/layout/CirclePictureHierarchy"/>
    <dgm:cxn modelId="{9688D094-1EC0-4E27-A150-247DC0D78DD7}" type="presOf" srcId="{7FC3A895-1184-489C-A1C9-44EEC017DC04}" destId="{5D1AC292-F7F5-41E4-94ED-E898965FD7DE}" srcOrd="0" destOrd="0" presId="urn:microsoft.com/office/officeart/2009/layout/CirclePictureHierarchy"/>
    <dgm:cxn modelId="{31CB3534-91F9-49F5-BF4F-42B7180A9D92}" type="presOf" srcId="{C53E0350-D867-4FEB-8E70-BD0AD7D1A70A}" destId="{14CBC3C2-61BD-4681-8EEA-4EF68FA1FE67}" srcOrd="0" destOrd="0" presId="urn:microsoft.com/office/officeart/2009/layout/CirclePictureHierarchy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DCF45DBF-DBB4-4916-9677-31886ACE3DEE}" type="presOf" srcId="{03865073-89D4-43EB-9CAF-94CEFC7DFEF6}" destId="{120E8763-EE0B-406C-91F2-A25E008F569C}" srcOrd="0" destOrd="0" presId="urn:microsoft.com/office/officeart/2009/layout/CirclePictureHierarchy"/>
    <dgm:cxn modelId="{920A3E89-2214-45EE-8DB4-648840BBCD21}" type="presOf" srcId="{E8253FFB-79C9-4BAE-909D-AC7AA59DD5FC}" destId="{0DE37810-0CA4-47A9-849F-DD9324982EAE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906A1DD9-8744-46F8-8008-83B87CC47B39}" type="presOf" srcId="{D123D16A-DB1D-4FD1-A643-772051F05C0A}" destId="{A46B134E-2564-4C33-9DC3-561C45427C07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58A16007-8075-4BB9-9BDA-238BAC3FAFCB}" type="presOf" srcId="{50BA14CD-8AA7-4C20-A0D6-AD36CFFB9AF0}" destId="{20FE0DFB-3AD6-47FB-88C6-6A38D178C280}" srcOrd="0" destOrd="0" presId="urn:microsoft.com/office/officeart/2009/layout/CirclePictureHierarchy"/>
    <dgm:cxn modelId="{57F11001-7C3F-451C-B2E6-49E0EB5AD444}" type="presOf" srcId="{D8A63424-8EEA-4DD1-97F8-BC56CBEAD61B}" destId="{3BF5029B-B45C-4815-B01F-325C1D70F5D0}" srcOrd="0" destOrd="0" presId="urn:microsoft.com/office/officeart/2009/layout/CirclePictureHierarchy"/>
    <dgm:cxn modelId="{A163BCD6-124F-4BEB-AC85-0DC73B0C8E8E}" type="presOf" srcId="{A5D5E427-38A3-4F3D-B086-ED0114E21FD7}" destId="{80A02487-E4EF-4139-A06B-EC551D311C52}" srcOrd="0" destOrd="0" presId="urn:microsoft.com/office/officeart/2009/layout/CirclePictureHierarchy"/>
    <dgm:cxn modelId="{4DD3BF65-9F1D-4912-9F04-DAB5EACBDB05}" type="presOf" srcId="{218810C0-5F68-46D5-8CA0-58F97148B947}" destId="{C1FF4178-9A7E-4515-B272-5BE8EA7A11D4}" srcOrd="0" destOrd="0" presId="urn:microsoft.com/office/officeart/2009/layout/CirclePictureHierarchy"/>
    <dgm:cxn modelId="{73A0E76B-8A68-4EF6-9FEB-A9CE54257608}" type="presOf" srcId="{7942FC69-DACE-4CA0-BC97-DC4D1903B5C5}" destId="{6B79F020-E629-4DAD-9628-1FA8208A2EF0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47266D3D-8953-45B5-A3F4-8C61D6341B7B}" type="presOf" srcId="{64408A57-FED1-44C6-A1AF-8F3D517C58A5}" destId="{72006922-FF10-45B5-9A8A-0A146B6B251C}" srcOrd="0" destOrd="0" presId="urn:microsoft.com/office/officeart/2009/layout/CirclePictureHierarchy"/>
    <dgm:cxn modelId="{EC807486-5F97-4B49-BCB7-FCF05092A9D9}" type="presOf" srcId="{C216778A-8947-4DB4-8C7A-E0243DE76434}" destId="{749D9D4F-4233-49BD-AF7D-8ABBAC45EDC6}" srcOrd="0" destOrd="0" presId="urn:microsoft.com/office/officeart/2009/layout/CirclePictureHierarchy"/>
    <dgm:cxn modelId="{93E6B355-CDDE-409F-8B23-496093CD2093}" type="presOf" srcId="{FD8C43D7-3B1B-4C41-9B7B-E7ED0753E824}" destId="{7E535AD0-A7B7-49ED-B285-0592A6F48E42}" srcOrd="0" destOrd="0" presId="urn:microsoft.com/office/officeart/2009/layout/CirclePictureHierarchy"/>
    <dgm:cxn modelId="{733125B6-D9EB-458D-B66C-52910C6327BB}" type="presOf" srcId="{E97D84A2-9AB2-47F1-800F-D0A5B85147C9}" destId="{FA6B3E1A-A331-4E22-B892-1B32D3E230E0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C704A6C9-669C-4E90-9F4D-38C021F09922}" type="presOf" srcId="{D9586ED1-49FE-4951-97C7-D0E83FFA2E17}" destId="{B6608255-D882-4CC3-A260-46C88F62F9DA}" srcOrd="0" destOrd="0" presId="urn:microsoft.com/office/officeart/2009/layout/CirclePictureHierarchy"/>
    <dgm:cxn modelId="{CDD6CF6E-2BB1-42E3-90F6-B440F83B8BC5}" type="presOf" srcId="{A365335E-5B03-4502-B657-611ECD80644F}" destId="{5C8BC9AF-D829-411D-9609-F1A414954ED3}" srcOrd="0" destOrd="0" presId="urn:microsoft.com/office/officeart/2009/layout/CirclePictureHierarchy"/>
    <dgm:cxn modelId="{2E2EF5FB-730F-4157-A0D9-9025BEC8167B}" type="presOf" srcId="{4D67052C-024C-4778-A39D-63D18A3EF1C4}" destId="{FE60B6C7-F7B1-4585-A435-A5B8B79B3C4B}" srcOrd="0" destOrd="0" presId="urn:microsoft.com/office/officeart/2009/layout/CirclePictureHierarchy"/>
    <dgm:cxn modelId="{699EA6AB-4A2E-43A4-A0C8-827647F464BA}" type="presOf" srcId="{82B40C4F-60FB-44AE-8A5A-920E448CD270}" destId="{68E8B93B-A140-4BF6-B16C-FD49DDDEA2ED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5A5473EA-423C-4B3E-9810-CA3346A1C4A5}" type="presOf" srcId="{59F417BE-182E-4098-99CB-6BEE89124BF9}" destId="{0887A6DB-C390-4178-A8DE-D1677B979DD5}" srcOrd="0" destOrd="0" presId="urn:microsoft.com/office/officeart/2009/layout/CirclePictureHierarchy"/>
    <dgm:cxn modelId="{83169F76-9735-494D-8834-F23870B75FBE}" type="presOf" srcId="{0B7C3942-33EA-4135-962A-DDE4BCEDF837}" destId="{3CDA0127-E8ED-4E41-A39C-FA67D78DF9DC}" srcOrd="0" destOrd="0" presId="urn:microsoft.com/office/officeart/2009/layout/CirclePictureHierarchy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AB62EC64-3DE9-495A-938C-D627FEB0FE91}" type="presOf" srcId="{FE88E186-F5F9-45AC-BFDC-87BC79341939}" destId="{ACBA0B01-7603-4283-B771-D6FA264377E3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800BDBDD-42E2-4914-8153-A7C2A7159082}" type="presOf" srcId="{9F6FE411-7844-4855-842C-0EF4108C494A}" destId="{61D1FAEB-ABD0-430C-B215-617D6303390F}" srcOrd="0" destOrd="0" presId="urn:microsoft.com/office/officeart/2009/layout/CirclePictureHierarchy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1F56F078-7242-40AF-91AC-49A7E029FBCF}" type="presOf" srcId="{99D0F18A-D3FF-4698-8505-C61993CD0A15}" destId="{CA181DEA-DC00-4374-97A1-32C5A129F625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F6E18EAB-2B32-4E49-87EA-C098E8F41AAA}" type="presOf" srcId="{989FD8F3-389B-46C9-92FF-37D2C0996622}" destId="{9D09CDA3-C160-4AEC-BAD5-576C142CE3AC}" srcOrd="0" destOrd="0" presId="urn:microsoft.com/office/officeart/2009/layout/CirclePictureHierarchy"/>
    <dgm:cxn modelId="{8D1A8800-235F-4BC9-99AD-0FC6766878B3}" type="presParOf" srcId="{72006922-FF10-45B5-9A8A-0A146B6B251C}" destId="{9F43CE78-F3A7-47A1-9A2A-5A41ED5B47A4}" srcOrd="0" destOrd="0" presId="urn:microsoft.com/office/officeart/2009/layout/CirclePictureHierarchy"/>
    <dgm:cxn modelId="{8FC3B517-B15E-48BF-909B-93C7A728B7C6}" type="presParOf" srcId="{9F43CE78-F3A7-47A1-9A2A-5A41ED5B47A4}" destId="{BCD979DD-CAF4-489C-B952-A0AB54B686E7}" srcOrd="0" destOrd="0" presId="urn:microsoft.com/office/officeart/2009/layout/CirclePictureHierarchy"/>
    <dgm:cxn modelId="{82F069CD-D455-4086-A1E9-ED99CDA94E00}" type="presParOf" srcId="{BCD979DD-CAF4-489C-B952-A0AB54B686E7}" destId="{7EA4307D-8548-40CB-A5CA-45DDC5BD2A8E}" srcOrd="0" destOrd="0" presId="urn:microsoft.com/office/officeart/2009/layout/CirclePictureHierarchy"/>
    <dgm:cxn modelId="{83BC0147-ACE9-4612-AB3A-B69AE7241ADA}" type="presParOf" srcId="{BCD979DD-CAF4-489C-B952-A0AB54B686E7}" destId="{FA6B3E1A-A331-4E22-B892-1B32D3E230E0}" srcOrd="1" destOrd="0" presId="urn:microsoft.com/office/officeart/2009/layout/CirclePictureHierarchy"/>
    <dgm:cxn modelId="{166AA89A-FC07-4E07-97CE-1D4F52C15D80}" type="presParOf" srcId="{9F43CE78-F3A7-47A1-9A2A-5A41ED5B47A4}" destId="{5E69B092-07E0-4303-A7CF-44243DC09471}" srcOrd="1" destOrd="0" presId="urn:microsoft.com/office/officeart/2009/layout/CirclePictureHierarchy"/>
    <dgm:cxn modelId="{D85678B8-2FAC-4BF1-88D6-4BAEB0A2B7A5}" type="presParOf" srcId="{5E69B092-07E0-4303-A7CF-44243DC09471}" destId="{80A02487-E4EF-4139-A06B-EC551D311C52}" srcOrd="0" destOrd="0" presId="urn:microsoft.com/office/officeart/2009/layout/CirclePictureHierarchy"/>
    <dgm:cxn modelId="{34117E14-CEC8-4008-8A96-2415C4FFF220}" type="presParOf" srcId="{5E69B092-07E0-4303-A7CF-44243DC09471}" destId="{5E216113-5D75-4397-8F15-89FFBBBC1BD8}" srcOrd="1" destOrd="0" presId="urn:microsoft.com/office/officeart/2009/layout/CirclePictureHierarchy"/>
    <dgm:cxn modelId="{97A2871F-1916-4974-BFA4-C997AFFC7A4C}" type="presParOf" srcId="{5E216113-5D75-4397-8F15-89FFBBBC1BD8}" destId="{C8BAE9BA-0475-4F95-8786-AB0A5418F634}" srcOrd="0" destOrd="0" presId="urn:microsoft.com/office/officeart/2009/layout/CirclePictureHierarchy"/>
    <dgm:cxn modelId="{FFCE88DF-0765-489C-B108-2271AB29A386}" type="presParOf" srcId="{C8BAE9BA-0475-4F95-8786-AB0A5418F634}" destId="{3E8A4B92-3A41-4958-9BB9-4D85F57BC660}" srcOrd="0" destOrd="0" presId="urn:microsoft.com/office/officeart/2009/layout/CirclePictureHierarchy"/>
    <dgm:cxn modelId="{F274882B-36B0-4BF2-BBA7-68037A8C25BE}" type="presParOf" srcId="{C8BAE9BA-0475-4F95-8786-AB0A5418F634}" destId="{5C8BC9AF-D829-411D-9609-F1A414954ED3}" srcOrd="1" destOrd="0" presId="urn:microsoft.com/office/officeart/2009/layout/CirclePictureHierarchy"/>
    <dgm:cxn modelId="{8867E5B4-0E1C-43C3-985E-75379FA44948}" type="presParOf" srcId="{5E216113-5D75-4397-8F15-89FFBBBC1BD8}" destId="{B1532185-D688-4801-8B1F-A2D2B3EF9BB7}" srcOrd="1" destOrd="0" presId="urn:microsoft.com/office/officeart/2009/layout/CirclePictureHierarchy"/>
    <dgm:cxn modelId="{90D8AE64-B482-42F5-8626-82AF4F5D606F}" type="presParOf" srcId="{B1532185-D688-4801-8B1F-A2D2B3EF9BB7}" destId="{9D09CDA3-C160-4AEC-BAD5-576C142CE3AC}" srcOrd="0" destOrd="0" presId="urn:microsoft.com/office/officeart/2009/layout/CirclePictureHierarchy"/>
    <dgm:cxn modelId="{8D4BC37B-5FD9-4AA8-8628-2D74F7812564}" type="presParOf" srcId="{B1532185-D688-4801-8B1F-A2D2B3EF9BB7}" destId="{4BA9B7D2-DA24-42CD-8D6D-B0470BF76A2F}" srcOrd="1" destOrd="0" presId="urn:microsoft.com/office/officeart/2009/layout/CirclePictureHierarchy"/>
    <dgm:cxn modelId="{E522A4CC-0E5D-492D-B962-F3E73225F99B}" type="presParOf" srcId="{4BA9B7D2-DA24-42CD-8D6D-B0470BF76A2F}" destId="{FF879E5F-AD57-4E23-9096-13C5C97DA7A4}" srcOrd="0" destOrd="0" presId="urn:microsoft.com/office/officeart/2009/layout/CirclePictureHierarchy"/>
    <dgm:cxn modelId="{39D0528E-7411-4D28-9805-62D2B3D13D20}" type="presParOf" srcId="{FF879E5F-AD57-4E23-9096-13C5C97DA7A4}" destId="{08C31A41-4B8C-4B62-B290-2A3A7AA91DA3}" srcOrd="0" destOrd="0" presId="urn:microsoft.com/office/officeart/2009/layout/CirclePictureHierarchy"/>
    <dgm:cxn modelId="{6513A89B-3ACF-476E-B5F0-331A8B47FAE6}" type="presParOf" srcId="{FF879E5F-AD57-4E23-9096-13C5C97DA7A4}" destId="{20FE0DFB-3AD6-47FB-88C6-6A38D178C280}" srcOrd="1" destOrd="0" presId="urn:microsoft.com/office/officeart/2009/layout/CirclePictureHierarchy"/>
    <dgm:cxn modelId="{DC1665F9-4D71-46C3-B7E8-9C467AF2EE5B}" type="presParOf" srcId="{4BA9B7D2-DA24-42CD-8D6D-B0470BF76A2F}" destId="{271ABA12-B958-4706-AA34-45CC05EE4C41}" srcOrd="1" destOrd="0" presId="urn:microsoft.com/office/officeart/2009/layout/CirclePictureHierarchy"/>
    <dgm:cxn modelId="{CF4B5D12-7A75-4AEC-AEA6-5CDB0EB2A503}" type="presParOf" srcId="{271ABA12-B958-4706-AA34-45CC05EE4C41}" destId="{CA181DEA-DC00-4374-97A1-32C5A129F625}" srcOrd="0" destOrd="0" presId="urn:microsoft.com/office/officeart/2009/layout/CirclePictureHierarchy"/>
    <dgm:cxn modelId="{1BB9037A-AC37-44A4-90AE-DBA6840A3CAD}" type="presParOf" srcId="{271ABA12-B958-4706-AA34-45CC05EE4C41}" destId="{0406FE35-95FB-4BFF-B184-B9A36002BF64}" srcOrd="1" destOrd="0" presId="urn:microsoft.com/office/officeart/2009/layout/CirclePictureHierarchy"/>
    <dgm:cxn modelId="{494E2B0B-0C3B-43A5-9D5D-56B66DB60E89}" type="presParOf" srcId="{0406FE35-95FB-4BFF-B184-B9A36002BF64}" destId="{233190EB-2906-470A-8767-24E71DD9CC7A}" srcOrd="0" destOrd="0" presId="urn:microsoft.com/office/officeart/2009/layout/CirclePictureHierarchy"/>
    <dgm:cxn modelId="{1FAE2612-3DA0-47C6-A5F5-6980D00BB874}" type="presParOf" srcId="{233190EB-2906-470A-8767-24E71DD9CC7A}" destId="{29B5E7E4-117C-4010-B11C-7EF84625B752}" srcOrd="0" destOrd="0" presId="urn:microsoft.com/office/officeart/2009/layout/CirclePictureHierarchy"/>
    <dgm:cxn modelId="{202EE805-5EF4-41BC-964D-10150447F2FB}" type="presParOf" srcId="{233190EB-2906-470A-8767-24E71DD9CC7A}" destId="{3BF5029B-B45C-4815-B01F-325C1D70F5D0}" srcOrd="1" destOrd="0" presId="urn:microsoft.com/office/officeart/2009/layout/CirclePictureHierarchy"/>
    <dgm:cxn modelId="{E96A14F1-EE34-4B76-936B-59C8C2A2BF73}" type="presParOf" srcId="{0406FE35-95FB-4BFF-B184-B9A36002BF64}" destId="{4CC33F7A-3FA8-4845-A952-1DABA8FD5689}" srcOrd="1" destOrd="0" presId="urn:microsoft.com/office/officeart/2009/layout/CirclePictureHierarchy"/>
    <dgm:cxn modelId="{C0FF4BFC-E127-4158-9878-99650EE75451}" type="presParOf" srcId="{271ABA12-B958-4706-AA34-45CC05EE4C41}" destId="{5D1AC292-F7F5-41E4-94ED-E898965FD7DE}" srcOrd="2" destOrd="0" presId="urn:microsoft.com/office/officeart/2009/layout/CirclePictureHierarchy"/>
    <dgm:cxn modelId="{905E0714-E0A3-4A7E-819B-396C1CC0E096}" type="presParOf" srcId="{271ABA12-B958-4706-AA34-45CC05EE4C41}" destId="{B77A14ED-B195-4A31-A747-3B8A95F36E99}" srcOrd="3" destOrd="0" presId="urn:microsoft.com/office/officeart/2009/layout/CirclePictureHierarchy"/>
    <dgm:cxn modelId="{31F76804-222D-4DB7-9649-F20F15A21327}" type="presParOf" srcId="{B77A14ED-B195-4A31-A747-3B8A95F36E99}" destId="{67590002-B0DC-4FFA-A370-A2AF97EE5A20}" srcOrd="0" destOrd="0" presId="urn:microsoft.com/office/officeart/2009/layout/CirclePictureHierarchy"/>
    <dgm:cxn modelId="{A38EA631-6AF3-4C03-A211-D288C0C6629C}" type="presParOf" srcId="{67590002-B0DC-4FFA-A370-A2AF97EE5A20}" destId="{61DDB263-116C-4ABE-BD9F-C8BE216A41BE}" srcOrd="0" destOrd="0" presId="urn:microsoft.com/office/officeart/2009/layout/CirclePictureHierarchy"/>
    <dgm:cxn modelId="{7F28B5F6-D32F-4CCA-8806-3780491F0991}" type="presParOf" srcId="{67590002-B0DC-4FFA-A370-A2AF97EE5A20}" destId="{B6608255-D882-4CC3-A260-46C88F62F9DA}" srcOrd="1" destOrd="0" presId="urn:microsoft.com/office/officeart/2009/layout/CirclePictureHierarchy"/>
    <dgm:cxn modelId="{6463C3C0-7449-4269-BB95-50004C37D29E}" type="presParOf" srcId="{B77A14ED-B195-4A31-A747-3B8A95F36E99}" destId="{C00B4386-24BA-4F66-A641-EE2CED0C626B}" srcOrd="1" destOrd="0" presId="urn:microsoft.com/office/officeart/2009/layout/CirclePictureHierarchy"/>
    <dgm:cxn modelId="{65252070-F0FB-46A8-8609-038D0D59E0A9}" type="presParOf" srcId="{B1532185-D688-4801-8B1F-A2D2B3EF9BB7}" destId="{ACBA0B01-7603-4283-B771-D6FA264377E3}" srcOrd="2" destOrd="0" presId="urn:microsoft.com/office/officeart/2009/layout/CirclePictureHierarchy"/>
    <dgm:cxn modelId="{5A6B3847-95CC-457B-83A1-CD5997F2CC56}" type="presParOf" srcId="{B1532185-D688-4801-8B1F-A2D2B3EF9BB7}" destId="{CC33B5FF-2ACB-4EEA-BA56-3160C7D277D0}" srcOrd="3" destOrd="0" presId="urn:microsoft.com/office/officeart/2009/layout/CirclePictureHierarchy"/>
    <dgm:cxn modelId="{209060CB-CAFA-4DCC-8A8D-F780A6970721}" type="presParOf" srcId="{CC33B5FF-2ACB-4EEA-BA56-3160C7D277D0}" destId="{56AD1886-65CF-46B1-A28C-FEA8A8DBDD45}" srcOrd="0" destOrd="0" presId="urn:microsoft.com/office/officeart/2009/layout/CirclePictureHierarchy"/>
    <dgm:cxn modelId="{63494412-FBCE-48EB-8CD4-B27F44253BEF}" type="presParOf" srcId="{56AD1886-65CF-46B1-A28C-FEA8A8DBDD45}" destId="{F4FEE527-CB24-4010-82D2-C1655975DC9E}" srcOrd="0" destOrd="0" presId="urn:microsoft.com/office/officeart/2009/layout/CirclePictureHierarchy"/>
    <dgm:cxn modelId="{9E8A41B2-1E25-433D-96F8-268878C0B3B7}" type="presParOf" srcId="{56AD1886-65CF-46B1-A28C-FEA8A8DBDD45}" destId="{C1FF4178-9A7E-4515-B272-5BE8EA7A11D4}" srcOrd="1" destOrd="0" presId="urn:microsoft.com/office/officeart/2009/layout/CirclePictureHierarchy"/>
    <dgm:cxn modelId="{ABBFF04D-97B0-4C5E-B005-299F2998210E}" type="presParOf" srcId="{CC33B5FF-2ACB-4EEA-BA56-3160C7D277D0}" destId="{067E452F-BE75-4C37-8088-3A25D0A6C69A}" srcOrd="1" destOrd="0" presId="urn:microsoft.com/office/officeart/2009/layout/CirclePictureHierarchy"/>
    <dgm:cxn modelId="{5A03E60E-8C75-41E7-BE94-BD0AE710419A}" type="presParOf" srcId="{067E452F-BE75-4C37-8088-3A25D0A6C69A}" destId="{AD45B1D2-6E90-4130-B8E2-22F0E26C4DDA}" srcOrd="0" destOrd="0" presId="urn:microsoft.com/office/officeart/2009/layout/CirclePictureHierarchy"/>
    <dgm:cxn modelId="{3EFEE878-463C-49BA-919D-47C714B790A5}" type="presParOf" srcId="{067E452F-BE75-4C37-8088-3A25D0A6C69A}" destId="{A6A26014-27E6-408B-970E-E2FBEC4655AE}" srcOrd="1" destOrd="0" presId="urn:microsoft.com/office/officeart/2009/layout/CirclePictureHierarchy"/>
    <dgm:cxn modelId="{91539F97-B052-4751-9B06-B0095D7DD35B}" type="presParOf" srcId="{A6A26014-27E6-408B-970E-E2FBEC4655AE}" destId="{3A413204-FA74-4614-9C4E-A97D22F79481}" srcOrd="0" destOrd="0" presId="urn:microsoft.com/office/officeart/2009/layout/CirclePictureHierarchy"/>
    <dgm:cxn modelId="{F2848A66-E8AF-4980-997A-76434F6353E5}" type="presParOf" srcId="{3A413204-FA74-4614-9C4E-A97D22F79481}" destId="{9E02C9ED-E18C-4DD1-B148-BBEE40EF4F95}" srcOrd="0" destOrd="0" presId="urn:microsoft.com/office/officeart/2009/layout/CirclePictureHierarchy"/>
    <dgm:cxn modelId="{686402E6-A21E-4CF8-A7D0-634FCB816E24}" type="presParOf" srcId="{3A413204-FA74-4614-9C4E-A97D22F79481}" destId="{3CDA0127-E8ED-4E41-A39C-FA67D78DF9DC}" srcOrd="1" destOrd="0" presId="urn:microsoft.com/office/officeart/2009/layout/CirclePictureHierarchy"/>
    <dgm:cxn modelId="{F5D316A5-FD41-49A2-AE5F-BC1E70D303F3}" type="presParOf" srcId="{A6A26014-27E6-408B-970E-E2FBEC4655AE}" destId="{08381DB8-05CC-43D5-8D5E-00B200EBCC57}" srcOrd="1" destOrd="0" presId="urn:microsoft.com/office/officeart/2009/layout/CirclePictureHierarchy"/>
    <dgm:cxn modelId="{0586EC70-C9B9-406A-9F80-139E59B3159F}" type="presParOf" srcId="{067E452F-BE75-4C37-8088-3A25D0A6C69A}" destId="{0DE37810-0CA4-47A9-849F-DD9324982EAE}" srcOrd="2" destOrd="0" presId="urn:microsoft.com/office/officeart/2009/layout/CirclePictureHierarchy"/>
    <dgm:cxn modelId="{6D5FCCA3-EA9F-4FCE-A59C-A00486D45F3E}" type="presParOf" srcId="{067E452F-BE75-4C37-8088-3A25D0A6C69A}" destId="{E288FA3F-9FAF-4DF1-82D1-0470B019F5F8}" srcOrd="3" destOrd="0" presId="urn:microsoft.com/office/officeart/2009/layout/CirclePictureHierarchy"/>
    <dgm:cxn modelId="{6EB26E96-0BBA-4EE2-8492-F22C6D0FB9F8}" type="presParOf" srcId="{E288FA3F-9FAF-4DF1-82D1-0470B019F5F8}" destId="{1F8728F4-008B-448F-9298-7A060330FF27}" srcOrd="0" destOrd="0" presId="urn:microsoft.com/office/officeart/2009/layout/CirclePictureHierarchy"/>
    <dgm:cxn modelId="{98B66363-8E63-4443-8FC1-DEDB5446E53F}" type="presParOf" srcId="{1F8728F4-008B-448F-9298-7A060330FF27}" destId="{B4D424A9-CB0B-4638-BFF4-53C712E79E28}" srcOrd="0" destOrd="0" presId="urn:microsoft.com/office/officeart/2009/layout/CirclePictureHierarchy"/>
    <dgm:cxn modelId="{BC447FD3-9D19-4DD6-858A-B243C737C457}" type="presParOf" srcId="{1F8728F4-008B-448F-9298-7A060330FF27}" destId="{7E535AD0-A7B7-49ED-B285-0592A6F48E42}" srcOrd="1" destOrd="0" presId="urn:microsoft.com/office/officeart/2009/layout/CirclePictureHierarchy"/>
    <dgm:cxn modelId="{C56BB11C-8254-44F7-AAEF-7822207E7433}" type="presParOf" srcId="{E288FA3F-9FAF-4DF1-82D1-0470B019F5F8}" destId="{6EB222A5-1F25-4675-B9AA-CB637D01E5C5}" srcOrd="1" destOrd="0" presId="urn:microsoft.com/office/officeart/2009/layout/CirclePictureHierarchy"/>
    <dgm:cxn modelId="{9D846909-52E0-4DB6-AFBD-589573779688}" type="presParOf" srcId="{6EB222A5-1F25-4675-B9AA-CB637D01E5C5}" destId="{0887A6DB-C390-4178-A8DE-D1677B979DD5}" srcOrd="0" destOrd="0" presId="urn:microsoft.com/office/officeart/2009/layout/CirclePictureHierarchy"/>
    <dgm:cxn modelId="{F43B9F05-A242-420A-969B-7D40AD25B8B8}" type="presParOf" srcId="{6EB222A5-1F25-4675-B9AA-CB637D01E5C5}" destId="{8B583235-EC40-49CB-8F86-9855A32F296E}" srcOrd="1" destOrd="0" presId="urn:microsoft.com/office/officeart/2009/layout/CirclePictureHierarchy"/>
    <dgm:cxn modelId="{6F273551-8154-4AD4-8351-8727E0A68F7F}" type="presParOf" srcId="{8B583235-EC40-49CB-8F86-9855A32F296E}" destId="{05ACEFD3-A5C0-4329-8858-68CAE1DBFB00}" srcOrd="0" destOrd="0" presId="urn:microsoft.com/office/officeart/2009/layout/CirclePictureHierarchy"/>
    <dgm:cxn modelId="{3748AC3F-B942-4D29-BAEF-025ADDD45162}" type="presParOf" srcId="{05ACEFD3-A5C0-4329-8858-68CAE1DBFB00}" destId="{1AA35E69-313C-4DA1-B70A-F7B7C1B5957E}" srcOrd="0" destOrd="0" presId="urn:microsoft.com/office/officeart/2009/layout/CirclePictureHierarchy"/>
    <dgm:cxn modelId="{05E2E1CF-395C-4276-9894-81D779004F1B}" type="presParOf" srcId="{05ACEFD3-A5C0-4329-8858-68CAE1DBFB00}" destId="{A46B134E-2564-4C33-9DC3-561C45427C07}" srcOrd="1" destOrd="0" presId="urn:microsoft.com/office/officeart/2009/layout/CirclePictureHierarchy"/>
    <dgm:cxn modelId="{02762DBF-70B9-4D62-97BE-9A1F14C4250C}" type="presParOf" srcId="{8B583235-EC40-49CB-8F86-9855A32F296E}" destId="{66106DA4-B633-4C6F-8F76-DB7D00D5A572}" srcOrd="1" destOrd="0" presId="urn:microsoft.com/office/officeart/2009/layout/CirclePictureHierarchy"/>
    <dgm:cxn modelId="{B1A4A406-7805-4B9B-B055-8CADBA302E5E}" type="presParOf" srcId="{6EB222A5-1F25-4675-B9AA-CB637D01E5C5}" destId="{FE60B6C7-F7B1-4585-A435-A5B8B79B3C4B}" srcOrd="2" destOrd="0" presId="urn:microsoft.com/office/officeart/2009/layout/CirclePictureHierarchy"/>
    <dgm:cxn modelId="{C11D8CE8-FBF3-4193-9902-3B2F59FDBA70}" type="presParOf" srcId="{6EB222A5-1F25-4675-B9AA-CB637D01E5C5}" destId="{8E5F1DC8-A9C2-4BC5-BA93-BF13179A4D31}" srcOrd="3" destOrd="0" presId="urn:microsoft.com/office/officeart/2009/layout/CirclePictureHierarchy"/>
    <dgm:cxn modelId="{BD3F37C8-5ABF-4025-8542-2A64B187F6DA}" type="presParOf" srcId="{8E5F1DC8-A9C2-4BC5-BA93-BF13179A4D31}" destId="{204A3B1B-8246-452C-ADA7-49715119E81C}" srcOrd="0" destOrd="0" presId="urn:microsoft.com/office/officeart/2009/layout/CirclePictureHierarchy"/>
    <dgm:cxn modelId="{71344C0C-2635-4C04-9EF9-B10CAA80BA22}" type="presParOf" srcId="{204A3B1B-8246-452C-ADA7-49715119E81C}" destId="{7322F97A-2C1F-4187-A9A4-1A81B5270C2F}" srcOrd="0" destOrd="0" presId="urn:microsoft.com/office/officeart/2009/layout/CirclePictureHierarchy"/>
    <dgm:cxn modelId="{5027C5D8-E2D9-4084-A89D-53B632873D31}" type="presParOf" srcId="{204A3B1B-8246-452C-ADA7-49715119E81C}" destId="{6B79F020-E629-4DAD-9628-1FA8208A2EF0}" srcOrd="1" destOrd="0" presId="urn:microsoft.com/office/officeart/2009/layout/CirclePictureHierarchy"/>
    <dgm:cxn modelId="{DE6D8D31-015D-4203-AC06-D2369AD5020A}" type="presParOf" srcId="{8E5F1DC8-A9C2-4BC5-BA93-BF13179A4D31}" destId="{83E8346F-A136-4C76-888E-3330A2859051}" srcOrd="1" destOrd="0" presId="urn:microsoft.com/office/officeart/2009/layout/CirclePictureHierarchy"/>
    <dgm:cxn modelId="{9B7588B1-69B0-490A-A214-13773416FE9A}" type="presParOf" srcId="{5E69B092-07E0-4303-A7CF-44243DC09471}" destId="{120E8763-EE0B-406C-91F2-A25E008F569C}" srcOrd="2" destOrd="0" presId="urn:microsoft.com/office/officeart/2009/layout/CirclePictureHierarchy"/>
    <dgm:cxn modelId="{863C77BF-66E3-4C91-8158-CB100DC0A451}" type="presParOf" srcId="{5E69B092-07E0-4303-A7CF-44243DC09471}" destId="{37A0A486-9E21-4DC3-B70C-07B52DF45EA9}" srcOrd="3" destOrd="0" presId="urn:microsoft.com/office/officeart/2009/layout/CirclePictureHierarchy"/>
    <dgm:cxn modelId="{AE4AF9C4-27E6-4466-889C-53E25B3BE31B}" type="presParOf" srcId="{37A0A486-9E21-4DC3-B70C-07B52DF45EA9}" destId="{56AA8DAF-7ADD-4508-9DA2-CB07A0BA7092}" srcOrd="0" destOrd="0" presId="urn:microsoft.com/office/officeart/2009/layout/CirclePictureHierarchy"/>
    <dgm:cxn modelId="{403B742F-C38D-4BA6-9416-E9059254B5CD}" type="presParOf" srcId="{56AA8DAF-7ADD-4508-9DA2-CB07A0BA7092}" destId="{C1DFA36E-2D67-49D9-96BF-78AAE34DFE30}" srcOrd="0" destOrd="0" presId="urn:microsoft.com/office/officeart/2009/layout/CirclePictureHierarchy"/>
    <dgm:cxn modelId="{69A7C482-20B3-4BC3-9E4A-1391F69AD837}" type="presParOf" srcId="{56AA8DAF-7ADD-4508-9DA2-CB07A0BA7092}" destId="{749D9D4F-4233-49BD-AF7D-8ABBAC45EDC6}" srcOrd="1" destOrd="0" presId="urn:microsoft.com/office/officeart/2009/layout/CirclePictureHierarchy"/>
    <dgm:cxn modelId="{77F7A819-08F6-4671-8C2A-08237D1D8B70}" type="presParOf" srcId="{37A0A486-9E21-4DC3-B70C-07B52DF45EA9}" destId="{16666FB0-D422-4341-A389-C4A829560938}" srcOrd="1" destOrd="0" presId="urn:microsoft.com/office/officeart/2009/layout/CirclePictureHierarchy"/>
    <dgm:cxn modelId="{13377DD1-54ED-43E5-9DF9-5FCB568A8346}" type="presParOf" srcId="{16666FB0-D422-4341-A389-C4A829560938}" destId="{14CBC3C2-61BD-4681-8EEA-4EF68FA1FE67}" srcOrd="0" destOrd="0" presId="urn:microsoft.com/office/officeart/2009/layout/CirclePictureHierarchy"/>
    <dgm:cxn modelId="{EBBB9313-B7AC-4B77-9F63-1EEEEC427ED3}" type="presParOf" srcId="{16666FB0-D422-4341-A389-C4A829560938}" destId="{55D40C96-76B5-4730-83A0-D065D48F9AAA}" srcOrd="1" destOrd="0" presId="urn:microsoft.com/office/officeart/2009/layout/CirclePictureHierarchy"/>
    <dgm:cxn modelId="{272F0D83-F915-48EA-BAE8-117E34179DA6}" type="presParOf" srcId="{55D40C96-76B5-4730-83A0-D065D48F9AAA}" destId="{DD03E9E0-AD45-4D88-B625-F334F06A8C49}" srcOrd="0" destOrd="0" presId="urn:microsoft.com/office/officeart/2009/layout/CirclePictureHierarchy"/>
    <dgm:cxn modelId="{DAB420A0-BD6C-4056-9D4D-1F70F08C4D35}" type="presParOf" srcId="{DD03E9E0-AD45-4D88-B625-F334F06A8C49}" destId="{E02FBE01-1265-4E04-ACE5-028C650AF924}" srcOrd="0" destOrd="0" presId="urn:microsoft.com/office/officeart/2009/layout/CirclePictureHierarchy"/>
    <dgm:cxn modelId="{17859C90-9738-479A-93B5-161F92F14132}" type="presParOf" srcId="{DD03E9E0-AD45-4D88-B625-F334F06A8C49}" destId="{68E8B93B-A140-4BF6-B16C-FD49DDDEA2ED}" srcOrd="1" destOrd="0" presId="urn:microsoft.com/office/officeart/2009/layout/CirclePictureHierarchy"/>
    <dgm:cxn modelId="{BBA63E8D-C408-4FD3-B22F-F9076682F605}" type="presParOf" srcId="{55D40C96-76B5-4730-83A0-D065D48F9AAA}" destId="{50C1221A-529E-4B75-9611-42A0CD3E36DD}" srcOrd="1" destOrd="0" presId="urn:microsoft.com/office/officeart/2009/layout/CirclePictureHierarchy"/>
    <dgm:cxn modelId="{B943C199-2291-407D-9D1C-28EFEA6279A4}" type="presParOf" srcId="{16666FB0-D422-4341-A389-C4A829560938}" destId="{C942F963-DE71-4067-ACF9-98FB273C9ED6}" srcOrd="2" destOrd="0" presId="urn:microsoft.com/office/officeart/2009/layout/CirclePictureHierarchy"/>
    <dgm:cxn modelId="{90D53987-1AF0-4799-A7B7-10F9E7C803ED}" type="presParOf" srcId="{16666FB0-D422-4341-A389-C4A829560938}" destId="{5FAF5DF0-20E1-421A-85DB-64FBDB650C73}" srcOrd="3" destOrd="0" presId="urn:microsoft.com/office/officeart/2009/layout/CirclePictureHierarchy"/>
    <dgm:cxn modelId="{008843AB-31A5-4719-AF04-4FE13CF11509}" type="presParOf" srcId="{5FAF5DF0-20E1-421A-85DB-64FBDB650C73}" destId="{B31A9109-BFBF-4217-9C81-E3396948588E}" srcOrd="0" destOrd="0" presId="urn:microsoft.com/office/officeart/2009/layout/CirclePictureHierarchy"/>
    <dgm:cxn modelId="{96FA5F96-6ABE-4FB4-A353-ECDFA007B834}" type="presParOf" srcId="{B31A9109-BFBF-4217-9C81-E3396948588E}" destId="{0FE13E3B-22D3-42F0-B2D1-B5B0DC924542}" srcOrd="0" destOrd="0" presId="urn:microsoft.com/office/officeart/2009/layout/CirclePictureHierarchy"/>
    <dgm:cxn modelId="{933FF5DD-AC14-4179-872F-E99984229209}" type="presParOf" srcId="{B31A9109-BFBF-4217-9C81-E3396948588E}" destId="{61D1FAEB-ABD0-430C-B215-617D6303390F}" srcOrd="1" destOrd="0" presId="urn:microsoft.com/office/officeart/2009/layout/CirclePictureHierarchy"/>
    <dgm:cxn modelId="{0E47E718-FC0F-4282-9E07-F57E10A61C54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>
        <a:solidFill>
          <a:schemeClr val="accent6"/>
        </a:solidFill>
      </dgm:spPr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>
        <a:solidFill>
          <a:schemeClr val="accent6"/>
        </a:solidFill>
      </dgm:spPr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>
        <a:noFill/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noFill/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noFill/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>
        <a:solidFill>
          <a:schemeClr val="accent6"/>
        </a:solidFill>
      </dgm:spPr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>
        <a:solidFill>
          <a:schemeClr val="accent6"/>
        </a:solidFill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noFill/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6"/>
        </a:solidFill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2"/>
        </a:solidFill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noFill/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C989CD87-0B15-4EA9-AC93-681495923A42}" type="presOf" srcId="{82B40C4F-60FB-44AE-8A5A-920E448CD270}" destId="{68E8B93B-A140-4BF6-B16C-FD49DDDEA2ED}" srcOrd="0" destOrd="0" presId="urn:microsoft.com/office/officeart/2009/layout/CirclePictureHierarchy"/>
    <dgm:cxn modelId="{AA6501D9-B1BC-455B-8CA6-7B8B563B97B9}" type="presOf" srcId="{E8253FFB-79C9-4BAE-909D-AC7AA59DD5FC}" destId="{0DE37810-0CA4-47A9-849F-DD9324982EAE}" srcOrd="0" destOrd="0" presId="urn:microsoft.com/office/officeart/2009/layout/CirclePictureHierarchy"/>
    <dgm:cxn modelId="{8B46C2A7-3737-40C6-BE92-E4CE75374FC9}" type="presOf" srcId="{0B7C3942-33EA-4135-962A-DDE4BCEDF837}" destId="{3CDA0127-E8ED-4E41-A39C-FA67D78DF9DC}" srcOrd="0" destOrd="0" presId="urn:microsoft.com/office/officeart/2009/layout/CirclePictureHierarchy"/>
    <dgm:cxn modelId="{9CFB68DD-C7A2-4D1C-9479-B9CD71268FC9}" type="presOf" srcId="{9F6FE411-7844-4855-842C-0EF4108C494A}" destId="{61D1FAEB-ABD0-430C-B215-617D6303390F}" srcOrd="0" destOrd="0" presId="urn:microsoft.com/office/officeart/2009/layout/CirclePictureHierarchy"/>
    <dgm:cxn modelId="{FA47074E-8E01-4A1A-904D-082FB3384DE4}" type="presOf" srcId="{4D67052C-024C-4778-A39D-63D18A3EF1C4}" destId="{FE60B6C7-F7B1-4585-A435-A5B8B79B3C4B}" srcOrd="0" destOrd="0" presId="urn:microsoft.com/office/officeart/2009/layout/CirclePictureHierarchy"/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AB2C61FF-1724-409D-8091-685C8B811317}" type="presOf" srcId="{C216778A-8947-4DB4-8C7A-E0243DE76434}" destId="{749D9D4F-4233-49BD-AF7D-8ABBAC45EDC6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E6F8A4C7-DDBE-46C2-8E44-F827A9821DDB}" type="presOf" srcId="{50BA14CD-8AA7-4C20-A0D6-AD36CFFB9AF0}" destId="{20FE0DFB-3AD6-47FB-88C6-6A38D178C280}" srcOrd="0" destOrd="0" presId="urn:microsoft.com/office/officeart/2009/layout/CirclePictureHierarchy"/>
    <dgm:cxn modelId="{9403EF35-CDF7-4CD4-86EB-A47B6D39BE93}" type="presOf" srcId="{A5D5E427-38A3-4F3D-B086-ED0114E21FD7}" destId="{80A02487-E4EF-4139-A06B-EC551D311C52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0693C757-A033-49C1-A9EE-F0B63D036284}" type="presOf" srcId="{D9586ED1-49FE-4951-97C7-D0E83FFA2E17}" destId="{B6608255-D882-4CC3-A260-46C88F62F9DA}" srcOrd="0" destOrd="0" presId="urn:microsoft.com/office/officeart/2009/layout/CirclePictureHierarchy"/>
    <dgm:cxn modelId="{C2FE808D-D976-467A-9016-7E6033828E1C}" type="presOf" srcId="{03865073-89D4-43EB-9CAF-94CEFC7DFEF6}" destId="{120E8763-EE0B-406C-91F2-A25E008F569C}" srcOrd="0" destOrd="0" presId="urn:microsoft.com/office/officeart/2009/layout/CirclePictureHierarchy"/>
    <dgm:cxn modelId="{CEDEDFC3-53DB-4840-8A6A-B06E25113E35}" type="presOf" srcId="{D8A63424-8EEA-4DD1-97F8-BC56CBEAD61B}" destId="{3BF5029B-B45C-4815-B01F-325C1D70F5D0}" srcOrd="0" destOrd="0" presId="urn:microsoft.com/office/officeart/2009/layout/CirclePictureHierarchy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A435F1A1-EA49-4D06-B86B-F3BB7E30EA3E}" type="presOf" srcId="{FD8C43D7-3B1B-4C41-9B7B-E7ED0753E824}" destId="{7E535AD0-A7B7-49ED-B285-0592A6F48E42}" srcOrd="0" destOrd="0" presId="urn:microsoft.com/office/officeart/2009/layout/CirclePictureHierarchy"/>
    <dgm:cxn modelId="{157B73F6-04AF-44A3-B688-A807E80183AD}" type="presOf" srcId="{D123D16A-DB1D-4FD1-A643-772051F05C0A}" destId="{A46B134E-2564-4C33-9DC3-561C45427C07}" srcOrd="0" destOrd="0" presId="urn:microsoft.com/office/officeart/2009/layout/CirclePictureHierarchy"/>
    <dgm:cxn modelId="{D21E5B67-B2B5-421B-B716-E140FEAFC140}" type="presOf" srcId="{A365335E-5B03-4502-B657-611ECD80644F}" destId="{5C8BC9AF-D829-411D-9609-F1A414954ED3}" srcOrd="0" destOrd="0" presId="urn:microsoft.com/office/officeart/2009/layout/CirclePictureHierarchy"/>
    <dgm:cxn modelId="{EBBAA014-E8AD-467B-ADF5-AE59B35A3AE7}" type="presOf" srcId="{989FD8F3-389B-46C9-92FF-37D2C0996622}" destId="{9D09CDA3-C160-4AEC-BAD5-576C142CE3AC}" srcOrd="0" destOrd="0" presId="urn:microsoft.com/office/officeart/2009/layout/CirclePictureHierarchy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CC8D05C5-96C0-4603-961B-152A6C5C0D3E}" type="presOf" srcId="{E97D84A2-9AB2-47F1-800F-D0A5B85147C9}" destId="{FA6B3E1A-A331-4E22-B892-1B32D3E230E0}" srcOrd="0" destOrd="0" presId="urn:microsoft.com/office/officeart/2009/layout/CirclePictureHierarchy"/>
    <dgm:cxn modelId="{639F9135-8A9D-48CF-B24F-E0B1D2DDF313}" type="presOf" srcId="{7FC3A895-1184-489C-A1C9-44EEC017DC04}" destId="{5D1AC292-F7F5-41E4-94ED-E898965FD7DE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43B3E627-70A4-4673-9159-1BA07D59D3C1}" type="presOf" srcId="{FE88E186-F5F9-45AC-BFDC-87BC79341939}" destId="{ACBA0B01-7603-4283-B771-D6FA264377E3}" srcOrd="0" destOrd="0" presId="urn:microsoft.com/office/officeart/2009/layout/CirclePictureHierarchy"/>
    <dgm:cxn modelId="{6289C067-0FA6-4F75-9CEF-F3B008E8B72C}" type="presOf" srcId="{02CC8C5E-2F8A-4BE4-A490-A45BDA9535FA}" destId="{C942F963-DE71-4067-ACF9-98FB273C9ED6}" srcOrd="0" destOrd="0" presId="urn:microsoft.com/office/officeart/2009/layout/CirclePictureHierarchy"/>
    <dgm:cxn modelId="{19967B7A-657D-458D-9DEF-4C8DD2DC3492}" type="presOf" srcId="{C53E0350-D867-4FEB-8E70-BD0AD7D1A70A}" destId="{14CBC3C2-61BD-4681-8EEA-4EF68FA1FE67}" srcOrd="0" destOrd="0" presId="urn:microsoft.com/office/officeart/2009/layout/CirclePictureHierarchy"/>
    <dgm:cxn modelId="{3802AABD-53AC-4A43-8BDA-3ACBDDBE23B2}" type="presOf" srcId="{218810C0-5F68-46D5-8CA0-58F97148B947}" destId="{C1FF4178-9A7E-4515-B272-5BE8EA7A11D4}" srcOrd="0" destOrd="0" presId="urn:microsoft.com/office/officeart/2009/layout/CirclePictureHierarchy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8CE154D3-C7FF-4D4A-BA27-9B6839D0C0A0}" type="presOf" srcId="{A5FFD9C6-4700-4C35-B46D-5E08B32F3494}" destId="{AD45B1D2-6E90-4130-B8E2-22F0E26C4DDA}" srcOrd="0" destOrd="0" presId="urn:microsoft.com/office/officeart/2009/layout/CirclePictureHierarchy"/>
    <dgm:cxn modelId="{435AC564-B390-4079-A96F-482B397A4833}" type="presOf" srcId="{7942FC69-DACE-4CA0-BC97-DC4D1903B5C5}" destId="{6B79F020-E629-4DAD-9628-1FA8208A2EF0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8E7738F6-D18F-464B-8108-77C085399BFE}" type="presOf" srcId="{64408A57-FED1-44C6-A1AF-8F3D517C58A5}" destId="{72006922-FF10-45B5-9A8A-0A146B6B251C}" srcOrd="0" destOrd="0" presId="urn:microsoft.com/office/officeart/2009/layout/CirclePictureHierarchy"/>
    <dgm:cxn modelId="{8D33C786-A017-4ECD-8AFC-55C1039D1862}" type="presOf" srcId="{59F417BE-182E-4098-99CB-6BEE89124BF9}" destId="{0887A6DB-C390-4178-A8DE-D1677B979DD5}" srcOrd="0" destOrd="0" presId="urn:microsoft.com/office/officeart/2009/layout/CirclePictureHierarchy"/>
    <dgm:cxn modelId="{63911B8A-47D1-42A1-8AD5-2F809A0F7D7D}" type="presOf" srcId="{99D0F18A-D3FF-4698-8505-C61993CD0A15}" destId="{CA181DEA-DC00-4374-97A1-32C5A129F625}" srcOrd="0" destOrd="0" presId="urn:microsoft.com/office/officeart/2009/layout/CirclePictureHierarchy"/>
    <dgm:cxn modelId="{829C977F-894E-45CD-87FD-2C6C6402EBF6}" type="presParOf" srcId="{72006922-FF10-45B5-9A8A-0A146B6B251C}" destId="{9F43CE78-F3A7-47A1-9A2A-5A41ED5B47A4}" srcOrd="0" destOrd="0" presId="urn:microsoft.com/office/officeart/2009/layout/CirclePictureHierarchy"/>
    <dgm:cxn modelId="{7D76BF1A-72F9-4B08-AFA4-35071282B904}" type="presParOf" srcId="{9F43CE78-F3A7-47A1-9A2A-5A41ED5B47A4}" destId="{BCD979DD-CAF4-489C-B952-A0AB54B686E7}" srcOrd="0" destOrd="0" presId="urn:microsoft.com/office/officeart/2009/layout/CirclePictureHierarchy"/>
    <dgm:cxn modelId="{4FCF76A7-F65D-4460-BD89-DFDD64DAD780}" type="presParOf" srcId="{BCD979DD-CAF4-489C-B952-A0AB54B686E7}" destId="{7EA4307D-8548-40CB-A5CA-45DDC5BD2A8E}" srcOrd="0" destOrd="0" presId="urn:microsoft.com/office/officeart/2009/layout/CirclePictureHierarchy"/>
    <dgm:cxn modelId="{FD5C11DF-FB07-4480-8A39-966ED11819E1}" type="presParOf" srcId="{BCD979DD-CAF4-489C-B952-A0AB54B686E7}" destId="{FA6B3E1A-A331-4E22-B892-1B32D3E230E0}" srcOrd="1" destOrd="0" presId="urn:microsoft.com/office/officeart/2009/layout/CirclePictureHierarchy"/>
    <dgm:cxn modelId="{DB7C7C61-BCB7-46E1-BAA0-9B88C6ADBCED}" type="presParOf" srcId="{9F43CE78-F3A7-47A1-9A2A-5A41ED5B47A4}" destId="{5E69B092-07E0-4303-A7CF-44243DC09471}" srcOrd="1" destOrd="0" presId="urn:microsoft.com/office/officeart/2009/layout/CirclePictureHierarchy"/>
    <dgm:cxn modelId="{E897DB95-0A36-44FF-B4E7-AE0ADD928C4E}" type="presParOf" srcId="{5E69B092-07E0-4303-A7CF-44243DC09471}" destId="{80A02487-E4EF-4139-A06B-EC551D311C52}" srcOrd="0" destOrd="0" presId="urn:microsoft.com/office/officeart/2009/layout/CirclePictureHierarchy"/>
    <dgm:cxn modelId="{6124A26A-8CBC-4825-B1AF-D88C24E971CC}" type="presParOf" srcId="{5E69B092-07E0-4303-A7CF-44243DC09471}" destId="{5E216113-5D75-4397-8F15-89FFBBBC1BD8}" srcOrd="1" destOrd="0" presId="urn:microsoft.com/office/officeart/2009/layout/CirclePictureHierarchy"/>
    <dgm:cxn modelId="{DEAE5CC6-745D-4B8C-8F00-46A75330D453}" type="presParOf" srcId="{5E216113-5D75-4397-8F15-89FFBBBC1BD8}" destId="{C8BAE9BA-0475-4F95-8786-AB0A5418F634}" srcOrd="0" destOrd="0" presId="urn:microsoft.com/office/officeart/2009/layout/CirclePictureHierarchy"/>
    <dgm:cxn modelId="{8D6EC4C8-E5B6-4A57-9AAF-66FD73E12A31}" type="presParOf" srcId="{C8BAE9BA-0475-4F95-8786-AB0A5418F634}" destId="{3E8A4B92-3A41-4958-9BB9-4D85F57BC660}" srcOrd="0" destOrd="0" presId="urn:microsoft.com/office/officeart/2009/layout/CirclePictureHierarchy"/>
    <dgm:cxn modelId="{C61819D0-7FD9-4BAA-857B-F83583F539EA}" type="presParOf" srcId="{C8BAE9BA-0475-4F95-8786-AB0A5418F634}" destId="{5C8BC9AF-D829-411D-9609-F1A414954ED3}" srcOrd="1" destOrd="0" presId="urn:microsoft.com/office/officeart/2009/layout/CirclePictureHierarchy"/>
    <dgm:cxn modelId="{F85F4311-8732-422C-B44C-D7BDD1E8E94A}" type="presParOf" srcId="{5E216113-5D75-4397-8F15-89FFBBBC1BD8}" destId="{B1532185-D688-4801-8B1F-A2D2B3EF9BB7}" srcOrd="1" destOrd="0" presId="urn:microsoft.com/office/officeart/2009/layout/CirclePictureHierarchy"/>
    <dgm:cxn modelId="{036A8C4A-0C71-4545-A34C-DC0B87FE8E2B}" type="presParOf" srcId="{B1532185-D688-4801-8B1F-A2D2B3EF9BB7}" destId="{9D09CDA3-C160-4AEC-BAD5-576C142CE3AC}" srcOrd="0" destOrd="0" presId="urn:microsoft.com/office/officeart/2009/layout/CirclePictureHierarchy"/>
    <dgm:cxn modelId="{DEB86266-646B-4026-99ED-98FBAC8E2BA9}" type="presParOf" srcId="{B1532185-D688-4801-8B1F-A2D2B3EF9BB7}" destId="{4BA9B7D2-DA24-42CD-8D6D-B0470BF76A2F}" srcOrd="1" destOrd="0" presId="urn:microsoft.com/office/officeart/2009/layout/CirclePictureHierarchy"/>
    <dgm:cxn modelId="{1222D92B-EE86-4BA4-B681-6BD43153431B}" type="presParOf" srcId="{4BA9B7D2-DA24-42CD-8D6D-B0470BF76A2F}" destId="{FF879E5F-AD57-4E23-9096-13C5C97DA7A4}" srcOrd="0" destOrd="0" presId="urn:microsoft.com/office/officeart/2009/layout/CirclePictureHierarchy"/>
    <dgm:cxn modelId="{E231AA8E-9C58-4C04-9A0F-E1021348BA4C}" type="presParOf" srcId="{FF879E5F-AD57-4E23-9096-13C5C97DA7A4}" destId="{08C31A41-4B8C-4B62-B290-2A3A7AA91DA3}" srcOrd="0" destOrd="0" presId="urn:microsoft.com/office/officeart/2009/layout/CirclePictureHierarchy"/>
    <dgm:cxn modelId="{2FB6E2D7-8553-47F5-B24D-956B9E9A7259}" type="presParOf" srcId="{FF879E5F-AD57-4E23-9096-13C5C97DA7A4}" destId="{20FE0DFB-3AD6-47FB-88C6-6A38D178C280}" srcOrd="1" destOrd="0" presId="urn:microsoft.com/office/officeart/2009/layout/CirclePictureHierarchy"/>
    <dgm:cxn modelId="{3F9E6992-15FF-4B55-93DE-4ED917158AD2}" type="presParOf" srcId="{4BA9B7D2-DA24-42CD-8D6D-B0470BF76A2F}" destId="{271ABA12-B958-4706-AA34-45CC05EE4C41}" srcOrd="1" destOrd="0" presId="urn:microsoft.com/office/officeart/2009/layout/CirclePictureHierarchy"/>
    <dgm:cxn modelId="{8EDEEB33-BA50-4D43-8425-221D031347EB}" type="presParOf" srcId="{271ABA12-B958-4706-AA34-45CC05EE4C41}" destId="{CA181DEA-DC00-4374-97A1-32C5A129F625}" srcOrd="0" destOrd="0" presId="urn:microsoft.com/office/officeart/2009/layout/CirclePictureHierarchy"/>
    <dgm:cxn modelId="{E2F1AFE9-F219-45FC-9009-675480C4A39C}" type="presParOf" srcId="{271ABA12-B958-4706-AA34-45CC05EE4C41}" destId="{0406FE35-95FB-4BFF-B184-B9A36002BF64}" srcOrd="1" destOrd="0" presId="urn:microsoft.com/office/officeart/2009/layout/CirclePictureHierarchy"/>
    <dgm:cxn modelId="{0A898A91-0868-435C-B1C3-A009F056BB1C}" type="presParOf" srcId="{0406FE35-95FB-4BFF-B184-B9A36002BF64}" destId="{233190EB-2906-470A-8767-24E71DD9CC7A}" srcOrd="0" destOrd="0" presId="urn:microsoft.com/office/officeart/2009/layout/CirclePictureHierarchy"/>
    <dgm:cxn modelId="{9D0313B5-988C-470B-93C1-51AB613C6D61}" type="presParOf" srcId="{233190EB-2906-470A-8767-24E71DD9CC7A}" destId="{29B5E7E4-117C-4010-B11C-7EF84625B752}" srcOrd="0" destOrd="0" presId="urn:microsoft.com/office/officeart/2009/layout/CirclePictureHierarchy"/>
    <dgm:cxn modelId="{CFAD65FA-CB7F-4D6E-A717-1A4ACFCB1E00}" type="presParOf" srcId="{233190EB-2906-470A-8767-24E71DD9CC7A}" destId="{3BF5029B-B45C-4815-B01F-325C1D70F5D0}" srcOrd="1" destOrd="0" presId="urn:microsoft.com/office/officeart/2009/layout/CirclePictureHierarchy"/>
    <dgm:cxn modelId="{16435A9F-998F-4CB9-933C-847F67FA4418}" type="presParOf" srcId="{0406FE35-95FB-4BFF-B184-B9A36002BF64}" destId="{4CC33F7A-3FA8-4845-A952-1DABA8FD5689}" srcOrd="1" destOrd="0" presId="urn:microsoft.com/office/officeart/2009/layout/CirclePictureHierarchy"/>
    <dgm:cxn modelId="{9B310D69-838F-44C5-B2A9-D15BF404BA73}" type="presParOf" srcId="{271ABA12-B958-4706-AA34-45CC05EE4C41}" destId="{5D1AC292-F7F5-41E4-94ED-E898965FD7DE}" srcOrd="2" destOrd="0" presId="urn:microsoft.com/office/officeart/2009/layout/CirclePictureHierarchy"/>
    <dgm:cxn modelId="{4A0BA1DC-765B-4CFE-9998-50DAA53CF6F0}" type="presParOf" srcId="{271ABA12-B958-4706-AA34-45CC05EE4C41}" destId="{B77A14ED-B195-4A31-A747-3B8A95F36E99}" srcOrd="3" destOrd="0" presId="urn:microsoft.com/office/officeart/2009/layout/CirclePictureHierarchy"/>
    <dgm:cxn modelId="{2143EFBF-DDAB-48FB-B0A7-DB6BFC7BA7B8}" type="presParOf" srcId="{B77A14ED-B195-4A31-A747-3B8A95F36E99}" destId="{67590002-B0DC-4FFA-A370-A2AF97EE5A20}" srcOrd="0" destOrd="0" presId="urn:microsoft.com/office/officeart/2009/layout/CirclePictureHierarchy"/>
    <dgm:cxn modelId="{737C71C0-5610-4285-B32E-D91700F8220A}" type="presParOf" srcId="{67590002-B0DC-4FFA-A370-A2AF97EE5A20}" destId="{61DDB263-116C-4ABE-BD9F-C8BE216A41BE}" srcOrd="0" destOrd="0" presId="urn:microsoft.com/office/officeart/2009/layout/CirclePictureHierarchy"/>
    <dgm:cxn modelId="{25A76274-37B8-411E-AA41-BF49D6A928CF}" type="presParOf" srcId="{67590002-B0DC-4FFA-A370-A2AF97EE5A20}" destId="{B6608255-D882-4CC3-A260-46C88F62F9DA}" srcOrd="1" destOrd="0" presId="urn:microsoft.com/office/officeart/2009/layout/CirclePictureHierarchy"/>
    <dgm:cxn modelId="{221A690D-83FA-4DAE-927E-C01631D0C84B}" type="presParOf" srcId="{B77A14ED-B195-4A31-A747-3B8A95F36E99}" destId="{C00B4386-24BA-4F66-A641-EE2CED0C626B}" srcOrd="1" destOrd="0" presId="urn:microsoft.com/office/officeart/2009/layout/CirclePictureHierarchy"/>
    <dgm:cxn modelId="{0558428B-B0C8-4598-8D84-5EB37DFE9484}" type="presParOf" srcId="{B1532185-D688-4801-8B1F-A2D2B3EF9BB7}" destId="{ACBA0B01-7603-4283-B771-D6FA264377E3}" srcOrd="2" destOrd="0" presId="urn:microsoft.com/office/officeart/2009/layout/CirclePictureHierarchy"/>
    <dgm:cxn modelId="{A0F63D72-50C9-4EC4-851D-98E06F5B5F8B}" type="presParOf" srcId="{B1532185-D688-4801-8B1F-A2D2B3EF9BB7}" destId="{CC33B5FF-2ACB-4EEA-BA56-3160C7D277D0}" srcOrd="3" destOrd="0" presId="urn:microsoft.com/office/officeart/2009/layout/CirclePictureHierarchy"/>
    <dgm:cxn modelId="{D6A8C8B0-316A-431E-9944-CB820B104248}" type="presParOf" srcId="{CC33B5FF-2ACB-4EEA-BA56-3160C7D277D0}" destId="{56AD1886-65CF-46B1-A28C-FEA8A8DBDD45}" srcOrd="0" destOrd="0" presId="urn:microsoft.com/office/officeart/2009/layout/CirclePictureHierarchy"/>
    <dgm:cxn modelId="{A7E6D6CA-C71A-4FFE-A5C4-1401E5C1A54F}" type="presParOf" srcId="{56AD1886-65CF-46B1-A28C-FEA8A8DBDD45}" destId="{F4FEE527-CB24-4010-82D2-C1655975DC9E}" srcOrd="0" destOrd="0" presId="urn:microsoft.com/office/officeart/2009/layout/CirclePictureHierarchy"/>
    <dgm:cxn modelId="{E468C08E-6B8E-4850-8B14-7495E3B0C07D}" type="presParOf" srcId="{56AD1886-65CF-46B1-A28C-FEA8A8DBDD45}" destId="{C1FF4178-9A7E-4515-B272-5BE8EA7A11D4}" srcOrd="1" destOrd="0" presId="urn:microsoft.com/office/officeart/2009/layout/CirclePictureHierarchy"/>
    <dgm:cxn modelId="{51695CE5-62B9-4CFF-8493-751A27D9F6CF}" type="presParOf" srcId="{CC33B5FF-2ACB-4EEA-BA56-3160C7D277D0}" destId="{067E452F-BE75-4C37-8088-3A25D0A6C69A}" srcOrd="1" destOrd="0" presId="urn:microsoft.com/office/officeart/2009/layout/CirclePictureHierarchy"/>
    <dgm:cxn modelId="{7602172A-DB97-4646-9E05-6CCC6AEE1A74}" type="presParOf" srcId="{067E452F-BE75-4C37-8088-3A25D0A6C69A}" destId="{AD45B1D2-6E90-4130-B8E2-22F0E26C4DDA}" srcOrd="0" destOrd="0" presId="urn:microsoft.com/office/officeart/2009/layout/CirclePictureHierarchy"/>
    <dgm:cxn modelId="{4B10FECB-012A-4A04-A567-92C65E295068}" type="presParOf" srcId="{067E452F-BE75-4C37-8088-3A25D0A6C69A}" destId="{A6A26014-27E6-408B-970E-E2FBEC4655AE}" srcOrd="1" destOrd="0" presId="urn:microsoft.com/office/officeart/2009/layout/CirclePictureHierarchy"/>
    <dgm:cxn modelId="{3F541AC8-0D88-4A96-B620-6EA8C2AF51CB}" type="presParOf" srcId="{A6A26014-27E6-408B-970E-E2FBEC4655AE}" destId="{3A413204-FA74-4614-9C4E-A97D22F79481}" srcOrd="0" destOrd="0" presId="urn:microsoft.com/office/officeart/2009/layout/CirclePictureHierarchy"/>
    <dgm:cxn modelId="{3DF7E299-9402-4425-BCAE-25B0B0B476CA}" type="presParOf" srcId="{3A413204-FA74-4614-9C4E-A97D22F79481}" destId="{9E02C9ED-E18C-4DD1-B148-BBEE40EF4F95}" srcOrd="0" destOrd="0" presId="urn:microsoft.com/office/officeart/2009/layout/CirclePictureHierarchy"/>
    <dgm:cxn modelId="{34176703-0298-424B-B764-B7FCA7D43DFE}" type="presParOf" srcId="{3A413204-FA74-4614-9C4E-A97D22F79481}" destId="{3CDA0127-E8ED-4E41-A39C-FA67D78DF9DC}" srcOrd="1" destOrd="0" presId="urn:microsoft.com/office/officeart/2009/layout/CirclePictureHierarchy"/>
    <dgm:cxn modelId="{F34CF639-5730-46FF-85B1-4AAFC3F8FAF8}" type="presParOf" srcId="{A6A26014-27E6-408B-970E-E2FBEC4655AE}" destId="{08381DB8-05CC-43D5-8D5E-00B200EBCC57}" srcOrd="1" destOrd="0" presId="urn:microsoft.com/office/officeart/2009/layout/CirclePictureHierarchy"/>
    <dgm:cxn modelId="{77FF5AB0-3E1F-4721-A44A-9B29569B6392}" type="presParOf" srcId="{067E452F-BE75-4C37-8088-3A25D0A6C69A}" destId="{0DE37810-0CA4-47A9-849F-DD9324982EAE}" srcOrd="2" destOrd="0" presId="urn:microsoft.com/office/officeart/2009/layout/CirclePictureHierarchy"/>
    <dgm:cxn modelId="{FA710396-4CA1-4E65-B935-F7DC7F55DC52}" type="presParOf" srcId="{067E452F-BE75-4C37-8088-3A25D0A6C69A}" destId="{E288FA3F-9FAF-4DF1-82D1-0470B019F5F8}" srcOrd="3" destOrd="0" presId="urn:microsoft.com/office/officeart/2009/layout/CirclePictureHierarchy"/>
    <dgm:cxn modelId="{9B812C9F-580A-4F93-B9E7-75CA5F8FCD12}" type="presParOf" srcId="{E288FA3F-9FAF-4DF1-82D1-0470B019F5F8}" destId="{1F8728F4-008B-448F-9298-7A060330FF27}" srcOrd="0" destOrd="0" presId="urn:microsoft.com/office/officeart/2009/layout/CirclePictureHierarchy"/>
    <dgm:cxn modelId="{436CE0C6-A1E3-4A55-8918-B6CEF0EC04A8}" type="presParOf" srcId="{1F8728F4-008B-448F-9298-7A060330FF27}" destId="{B4D424A9-CB0B-4638-BFF4-53C712E79E28}" srcOrd="0" destOrd="0" presId="urn:microsoft.com/office/officeart/2009/layout/CirclePictureHierarchy"/>
    <dgm:cxn modelId="{203C46B6-CCCA-448D-B460-FD628E6A10B2}" type="presParOf" srcId="{1F8728F4-008B-448F-9298-7A060330FF27}" destId="{7E535AD0-A7B7-49ED-B285-0592A6F48E42}" srcOrd="1" destOrd="0" presId="urn:microsoft.com/office/officeart/2009/layout/CirclePictureHierarchy"/>
    <dgm:cxn modelId="{FFE2E0C5-B088-4EA3-80D7-9255ED0BA3A9}" type="presParOf" srcId="{E288FA3F-9FAF-4DF1-82D1-0470B019F5F8}" destId="{6EB222A5-1F25-4675-B9AA-CB637D01E5C5}" srcOrd="1" destOrd="0" presId="urn:microsoft.com/office/officeart/2009/layout/CirclePictureHierarchy"/>
    <dgm:cxn modelId="{20D874A4-2DDF-4100-9847-6BAD7265B185}" type="presParOf" srcId="{6EB222A5-1F25-4675-B9AA-CB637D01E5C5}" destId="{0887A6DB-C390-4178-A8DE-D1677B979DD5}" srcOrd="0" destOrd="0" presId="urn:microsoft.com/office/officeart/2009/layout/CirclePictureHierarchy"/>
    <dgm:cxn modelId="{62EBD1F3-45B3-4A00-9CC2-17AF3E27D31F}" type="presParOf" srcId="{6EB222A5-1F25-4675-B9AA-CB637D01E5C5}" destId="{8B583235-EC40-49CB-8F86-9855A32F296E}" srcOrd="1" destOrd="0" presId="urn:microsoft.com/office/officeart/2009/layout/CirclePictureHierarchy"/>
    <dgm:cxn modelId="{D525577C-FB5A-41D6-98A5-537128C70252}" type="presParOf" srcId="{8B583235-EC40-49CB-8F86-9855A32F296E}" destId="{05ACEFD3-A5C0-4329-8858-68CAE1DBFB00}" srcOrd="0" destOrd="0" presId="urn:microsoft.com/office/officeart/2009/layout/CirclePictureHierarchy"/>
    <dgm:cxn modelId="{8ED437C7-B2F6-4ABD-B78C-3E9E40B9C4AE}" type="presParOf" srcId="{05ACEFD3-A5C0-4329-8858-68CAE1DBFB00}" destId="{1AA35E69-313C-4DA1-B70A-F7B7C1B5957E}" srcOrd="0" destOrd="0" presId="urn:microsoft.com/office/officeart/2009/layout/CirclePictureHierarchy"/>
    <dgm:cxn modelId="{AC9CDB5E-4FEA-4F3C-865E-FC5D2B449234}" type="presParOf" srcId="{05ACEFD3-A5C0-4329-8858-68CAE1DBFB00}" destId="{A46B134E-2564-4C33-9DC3-561C45427C07}" srcOrd="1" destOrd="0" presId="urn:microsoft.com/office/officeart/2009/layout/CirclePictureHierarchy"/>
    <dgm:cxn modelId="{475C4FB2-BFF6-4601-A1D4-9DB5B38FA89F}" type="presParOf" srcId="{8B583235-EC40-49CB-8F86-9855A32F296E}" destId="{66106DA4-B633-4C6F-8F76-DB7D00D5A572}" srcOrd="1" destOrd="0" presId="urn:microsoft.com/office/officeart/2009/layout/CirclePictureHierarchy"/>
    <dgm:cxn modelId="{8A265933-FC69-4CA1-8312-FAA95A9CDCDE}" type="presParOf" srcId="{6EB222A5-1F25-4675-B9AA-CB637D01E5C5}" destId="{FE60B6C7-F7B1-4585-A435-A5B8B79B3C4B}" srcOrd="2" destOrd="0" presId="urn:microsoft.com/office/officeart/2009/layout/CirclePictureHierarchy"/>
    <dgm:cxn modelId="{A9010ED8-4322-48B2-A167-8D2711372841}" type="presParOf" srcId="{6EB222A5-1F25-4675-B9AA-CB637D01E5C5}" destId="{8E5F1DC8-A9C2-4BC5-BA93-BF13179A4D31}" srcOrd="3" destOrd="0" presId="urn:microsoft.com/office/officeart/2009/layout/CirclePictureHierarchy"/>
    <dgm:cxn modelId="{A11DDE4F-AB7C-4486-94AB-CE6D568EF328}" type="presParOf" srcId="{8E5F1DC8-A9C2-4BC5-BA93-BF13179A4D31}" destId="{204A3B1B-8246-452C-ADA7-49715119E81C}" srcOrd="0" destOrd="0" presId="urn:microsoft.com/office/officeart/2009/layout/CirclePictureHierarchy"/>
    <dgm:cxn modelId="{1E4393FA-D05D-4531-8A09-913F37636D38}" type="presParOf" srcId="{204A3B1B-8246-452C-ADA7-49715119E81C}" destId="{7322F97A-2C1F-4187-A9A4-1A81B5270C2F}" srcOrd="0" destOrd="0" presId="urn:microsoft.com/office/officeart/2009/layout/CirclePictureHierarchy"/>
    <dgm:cxn modelId="{525AD487-A419-4B70-A2D6-8629E8BC70F6}" type="presParOf" srcId="{204A3B1B-8246-452C-ADA7-49715119E81C}" destId="{6B79F020-E629-4DAD-9628-1FA8208A2EF0}" srcOrd="1" destOrd="0" presId="urn:microsoft.com/office/officeart/2009/layout/CirclePictureHierarchy"/>
    <dgm:cxn modelId="{A5C3A6B6-E4C1-4552-88E3-4666106B0957}" type="presParOf" srcId="{8E5F1DC8-A9C2-4BC5-BA93-BF13179A4D31}" destId="{83E8346F-A136-4C76-888E-3330A2859051}" srcOrd="1" destOrd="0" presId="urn:microsoft.com/office/officeart/2009/layout/CirclePictureHierarchy"/>
    <dgm:cxn modelId="{B14E593F-9137-4629-82A5-BC6CD2AF001C}" type="presParOf" srcId="{5E69B092-07E0-4303-A7CF-44243DC09471}" destId="{120E8763-EE0B-406C-91F2-A25E008F569C}" srcOrd="2" destOrd="0" presId="urn:microsoft.com/office/officeart/2009/layout/CirclePictureHierarchy"/>
    <dgm:cxn modelId="{011124A0-DFA5-4AE9-9469-59EDFA248623}" type="presParOf" srcId="{5E69B092-07E0-4303-A7CF-44243DC09471}" destId="{37A0A486-9E21-4DC3-B70C-07B52DF45EA9}" srcOrd="3" destOrd="0" presId="urn:microsoft.com/office/officeart/2009/layout/CirclePictureHierarchy"/>
    <dgm:cxn modelId="{667375AB-06AB-4E47-AAC0-E679CDC8FB59}" type="presParOf" srcId="{37A0A486-9E21-4DC3-B70C-07B52DF45EA9}" destId="{56AA8DAF-7ADD-4508-9DA2-CB07A0BA7092}" srcOrd="0" destOrd="0" presId="urn:microsoft.com/office/officeart/2009/layout/CirclePictureHierarchy"/>
    <dgm:cxn modelId="{C64B48FF-2E5F-438A-B641-39227312AE14}" type="presParOf" srcId="{56AA8DAF-7ADD-4508-9DA2-CB07A0BA7092}" destId="{C1DFA36E-2D67-49D9-96BF-78AAE34DFE30}" srcOrd="0" destOrd="0" presId="urn:microsoft.com/office/officeart/2009/layout/CirclePictureHierarchy"/>
    <dgm:cxn modelId="{EB1D7957-D2DE-4870-AD23-241F5B520792}" type="presParOf" srcId="{56AA8DAF-7ADD-4508-9DA2-CB07A0BA7092}" destId="{749D9D4F-4233-49BD-AF7D-8ABBAC45EDC6}" srcOrd="1" destOrd="0" presId="urn:microsoft.com/office/officeart/2009/layout/CirclePictureHierarchy"/>
    <dgm:cxn modelId="{7472AA3B-4C9F-4CAF-8182-566BE02817D9}" type="presParOf" srcId="{37A0A486-9E21-4DC3-B70C-07B52DF45EA9}" destId="{16666FB0-D422-4341-A389-C4A829560938}" srcOrd="1" destOrd="0" presId="urn:microsoft.com/office/officeart/2009/layout/CirclePictureHierarchy"/>
    <dgm:cxn modelId="{A1AB7A2A-C013-4FD3-9102-4B82C1B98CE8}" type="presParOf" srcId="{16666FB0-D422-4341-A389-C4A829560938}" destId="{14CBC3C2-61BD-4681-8EEA-4EF68FA1FE67}" srcOrd="0" destOrd="0" presId="urn:microsoft.com/office/officeart/2009/layout/CirclePictureHierarchy"/>
    <dgm:cxn modelId="{037B2C78-18F9-48FE-98C6-4FC80C70298A}" type="presParOf" srcId="{16666FB0-D422-4341-A389-C4A829560938}" destId="{55D40C96-76B5-4730-83A0-D065D48F9AAA}" srcOrd="1" destOrd="0" presId="urn:microsoft.com/office/officeart/2009/layout/CirclePictureHierarchy"/>
    <dgm:cxn modelId="{5322CF91-86BF-4622-AC07-D2024370A3AF}" type="presParOf" srcId="{55D40C96-76B5-4730-83A0-D065D48F9AAA}" destId="{DD03E9E0-AD45-4D88-B625-F334F06A8C49}" srcOrd="0" destOrd="0" presId="urn:microsoft.com/office/officeart/2009/layout/CirclePictureHierarchy"/>
    <dgm:cxn modelId="{46ED5830-F94D-4790-914B-C795F1B3ACF3}" type="presParOf" srcId="{DD03E9E0-AD45-4D88-B625-F334F06A8C49}" destId="{E02FBE01-1265-4E04-ACE5-028C650AF924}" srcOrd="0" destOrd="0" presId="urn:microsoft.com/office/officeart/2009/layout/CirclePictureHierarchy"/>
    <dgm:cxn modelId="{14A58665-A58E-4F97-A02E-21D301BC3717}" type="presParOf" srcId="{DD03E9E0-AD45-4D88-B625-F334F06A8C49}" destId="{68E8B93B-A140-4BF6-B16C-FD49DDDEA2ED}" srcOrd="1" destOrd="0" presId="urn:microsoft.com/office/officeart/2009/layout/CirclePictureHierarchy"/>
    <dgm:cxn modelId="{D6AC7589-55C8-4DD4-AE33-C057DDDE099A}" type="presParOf" srcId="{55D40C96-76B5-4730-83A0-D065D48F9AAA}" destId="{50C1221A-529E-4B75-9611-42A0CD3E36DD}" srcOrd="1" destOrd="0" presId="urn:microsoft.com/office/officeart/2009/layout/CirclePictureHierarchy"/>
    <dgm:cxn modelId="{F94AE33C-8D3A-44D8-AAA3-488B980A0848}" type="presParOf" srcId="{16666FB0-D422-4341-A389-C4A829560938}" destId="{C942F963-DE71-4067-ACF9-98FB273C9ED6}" srcOrd="2" destOrd="0" presId="urn:microsoft.com/office/officeart/2009/layout/CirclePictureHierarchy"/>
    <dgm:cxn modelId="{01292507-D993-4A4F-9D4A-88286A24981D}" type="presParOf" srcId="{16666FB0-D422-4341-A389-C4A829560938}" destId="{5FAF5DF0-20E1-421A-85DB-64FBDB650C73}" srcOrd="3" destOrd="0" presId="urn:microsoft.com/office/officeart/2009/layout/CirclePictureHierarchy"/>
    <dgm:cxn modelId="{FB5D8DDD-49EE-4F54-8D1C-0A6D815D42DD}" type="presParOf" srcId="{5FAF5DF0-20E1-421A-85DB-64FBDB650C73}" destId="{B31A9109-BFBF-4217-9C81-E3396948588E}" srcOrd="0" destOrd="0" presId="urn:microsoft.com/office/officeart/2009/layout/CirclePictureHierarchy"/>
    <dgm:cxn modelId="{43AA10F4-F301-4622-8302-AC5D6103C6B1}" type="presParOf" srcId="{B31A9109-BFBF-4217-9C81-E3396948588E}" destId="{0FE13E3B-22D3-42F0-B2D1-B5B0DC924542}" srcOrd="0" destOrd="0" presId="urn:microsoft.com/office/officeart/2009/layout/CirclePictureHierarchy"/>
    <dgm:cxn modelId="{D2A09BB6-D470-4554-B217-6C05EB09417C}" type="presParOf" srcId="{B31A9109-BFBF-4217-9C81-E3396948588E}" destId="{61D1FAEB-ABD0-430C-B215-617D6303390F}" srcOrd="1" destOrd="0" presId="urn:microsoft.com/office/officeart/2009/layout/CirclePictureHierarchy"/>
    <dgm:cxn modelId="{BF13F8C8-F6F3-4622-96A9-07CAFC6A0BBC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>
        <a:noFill/>
      </dgm:spPr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>
        <a:noFill/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noFill/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noFill/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>
        <a:noFill/>
      </dgm:spPr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 custLinFactX="-191821" custLinFactNeighborX="-200000" custLinFactNeighborY="2474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noFill/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noFill/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E0D16A04-A0E8-4A13-A087-5BFBEED53881}" type="presOf" srcId="{7FC3A895-1184-489C-A1C9-44EEC017DC04}" destId="{5D1AC292-F7F5-41E4-94ED-E898965FD7DE}" srcOrd="0" destOrd="0" presId="urn:microsoft.com/office/officeart/2009/layout/CirclePictureHierarchy"/>
    <dgm:cxn modelId="{B61D2A34-8E5B-4E0D-B4D5-31D9441BE0C5}" type="presOf" srcId="{0B7C3942-33EA-4135-962A-DDE4BCEDF837}" destId="{3CDA0127-E8ED-4E41-A39C-FA67D78DF9DC}" srcOrd="0" destOrd="0" presId="urn:microsoft.com/office/officeart/2009/layout/CirclePictureHierarchy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ACBD3EC2-5826-4BCF-B635-6CF675831490}" type="presOf" srcId="{A5D5E427-38A3-4F3D-B086-ED0114E21FD7}" destId="{80A02487-E4EF-4139-A06B-EC551D311C52}" srcOrd="0" destOrd="0" presId="urn:microsoft.com/office/officeart/2009/layout/CirclePictureHierarchy"/>
    <dgm:cxn modelId="{86B9ECB6-D64F-46BC-803A-371B7CD6251D}" type="presOf" srcId="{E8253FFB-79C9-4BAE-909D-AC7AA59DD5FC}" destId="{0DE37810-0CA4-47A9-849F-DD9324982EAE}" srcOrd="0" destOrd="0" presId="urn:microsoft.com/office/officeart/2009/layout/CirclePictureHierarchy"/>
    <dgm:cxn modelId="{50F9777C-B3D6-42F0-B554-7894DCA7D574}" type="presOf" srcId="{D9586ED1-49FE-4951-97C7-D0E83FFA2E17}" destId="{B6608255-D882-4CC3-A260-46C88F62F9DA}" srcOrd="0" destOrd="0" presId="urn:microsoft.com/office/officeart/2009/layout/CirclePictureHierarchy"/>
    <dgm:cxn modelId="{9191400B-7845-4F4A-B2D5-2E86D9E2D0E0}" type="presOf" srcId="{D123D16A-DB1D-4FD1-A643-772051F05C0A}" destId="{A46B134E-2564-4C33-9DC3-561C45427C07}" srcOrd="0" destOrd="0" presId="urn:microsoft.com/office/officeart/2009/layout/CirclePictureHierarchy"/>
    <dgm:cxn modelId="{6793DC95-73E6-4E92-832B-D39A9BB13349}" type="presOf" srcId="{A365335E-5B03-4502-B657-611ECD80644F}" destId="{5C8BC9AF-D829-411D-9609-F1A414954ED3}" srcOrd="0" destOrd="0" presId="urn:microsoft.com/office/officeart/2009/layout/CirclePictureHierarchy"/>
    <dgm:cxn modelId="{9C3051C0-3AE6-4A39-BA83-23CBBA6E4B4A}" type="presOf" srcId="{FE88E186-F5F9-45AC-BFDC-87BC79341939}" destId="{ACBA0B01-7603-4283-B771-D6FA264377E3}" srcOrd="0" destOrd="0" presId="urn:microsoft.com/office/officeart/2009/layout/CirclePictureHierarchy"/>
    <dgm:cxn modelId="{E9A2CE73-A08E-4D96-B0C7-2904F418E638}" type="presOf" srcId="{D8A63424-8EEA-4DD1-97F8-BC56CBEAD61B}" destId="{3BF5029B-B45C-4815-B01F-325C1D70F5D0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30417109-6565-4EB1-A976-07E3876BE411}" type="presOf" srcId="{9F6FE411-7844-4855-842C-0EF4108C494A}" destId="{61D1FAEB-ABD0-430C-B215-617D6303390F}" srcOrd="0" destOrd="0" presId="urn:microsoft.com/office/officeart/2009/layout/CirclePictureHierarchy"/>
    <dgm:cxn modelId="{39E44630-E298-4185-911A-3E60AA294FD4}" type="presOf" srcId="{02CC8C5E-2F8A-4BE4-A490-A45BDA9535FA}" destId="{C942F963-DE71-4067-ACF9-98FB273C9ED6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6276A4E2-25F8-4794-A279-3077930BB927}" type="presOf" srcId="{E97D84A2-9AB2-47F1-800F-D0A5B85147C9}" destId="{FA6B3E1A-A331-4E22-B892-1B32D3E230E0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1BA1BBFE-2902-4F19-AC53-D01E0C70188F}" type="presOf" srcId="{A5FFD9C6-4700-4C35-B46D-5E08B32F3494}" destId="{AD45B1D2-6E90-4130-B8E2-22F0E26C4DDA}" srcOrd="0" destOrd="0" presId="urn:microsoft.com/office/officeart/2009/layout/CirclePictureHierarchy"/>
    <dgm:cxn modelId="{E7F03058-FD9A-45B8-AF07-33BC088383C4}" type="presOf" srcId="{218810C0-5F68-46D5-8CA0-58F97148B947}" destId="{C1FF4178-9A7E-4515-B272-5BE8EA7A11D4}" srcOrd="0" destOrd="0" presId="urn:microsoft.com/office/officeart/2009/layout/CirclePictureHierarchy"/>
    <dgm:cxn modelId="{BF6716AB-7AD5-4691-952D-164BDC2FAF32}" type="presOf" srcId="{7942FC69-DACE-4CA0-BC97-DC4D1903B5C5}" destId="{6B79F020-E629-4DAD-9628-1FA8208A2EF0}" srcOrd="0" destOrd="0" presId="urn:microsoft.com/office/officeart/2009/layout/CirclePictureHierarchy"/>
    <dgm:cxn modelId="{E685A21E-973F-4707-8C48-945510C1B44C}" type="presOf" srcId="{4D67052C-024C-4778-A39D-63D18A3EF1C4}" destId="{FE60B6C7-F7B1-4585-A435-A5B8B79B3C4B}" srcOrd="0" destOrd="0" presId="urn:microsoft.com/office/officeart/2009/layout/CirclePictureHierarchy"/>
    <dgm:cxn modelId="{2A6389E4-0BBB-4BF9-9621-F4F6602094F0}" type="presOf" srcId="{03865073-89D4-43EB-9CAF-94CEFC7DFEF6}" destId="{120E8763-EE0B-406C-91F2-A25E008F569C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BEF556BB-A3AD-400A-A024-DC6E3D70AA9B}" type="presOf" srcId="{989FD8F3-389B-46C9-92FF-37D2C0996622}" destId="{9D09CDA3-C160-4AEC-BAD5-576C142CE3AC}" srcOrd="0" destOrd="0" presId="urn:microsoft.com/office/officeart/2009/layout/CirclePictureHierarchy"/>
    <dgm:cxn modelId="{94825877-FA28-45D1-80A8-C13953619DDA}" type="presOf" srcId="{FD8C43D7-3B1B-4C41-9B7B-E7ED0753E824}" destId="{7E535AD0-A7B7-49ED-B285-0592A6F48E42}" srcOrd="0" destOrd="0" presId="urn:microsoft.com/office/officeart/2009/layout/CirclePictureHierarchy"/>
    <dgm:cxn modelId="{91DA3AFB-EDAF-41FF-9543-B165850E9E23}" type="presOf" srcId="{50BA14CD-8AA7-4C20-A0D6-AD36CFFB9AF0}" destId="{20FE0DFB-3AD6-47FB-88C6-6A38D178C280}" srcOrd="0" destOrd="0" presId="urn:microsoft.com/office/officeart/2009/layout/CirclePictureHierarchy"/>
    <dgm:cxn modelId="{6A52E0C3-4790-4879-A42F-ABB66FF90ED2}" type="presOf" srcId="{59F417BE-182E-4098-99CB-6BEE89124BF9}" destId="{0887A6DB-C390-4178-A8DE-D1677B979DD5}" srcOrd="0" destOrd="0" presId="urn:microsoft.com/office/officeart/2009/layout/CirclePictureHierarchy"/>
    <dgm:cxn modelId="{1F26F72C-DEFA-4BB5-A829-E42226C235C6}" type="presOf" srcId="{C53E0350-D867-4FEB-8E70-BD0AD7D1A70A}" destId="{14CBC3C2-61BD-4681-8EEA-4EF68FA1FE67}" srcOrd="0" destOrd="0" presId="urn:microsoft.com/office/officeart/2009/layout/CirclePictureHierarchy"/>
    <dgm:cxn modelId="{E5CB1EF8-A81F-4714-A0F4-B9A479EA94ED}" type="presOf" srcId="{82B40C4F-60FB-44AE-8A5A-920E448CD270}" destId="{68E8B93B-A140-4BF6-B16C-FD49DDDEA2ED}" srcOrd="0" destOrd="0" presId="urn:microsoft.com/office/officeart/2009/layout/CirclePictureHierarchy"/>
    <dgm:cxn modelId="{EFEFB52C-0BD0-447E-A669-93686304F0FE}" type="presOf" srcId="{64408A57-FED1-44C6-A1AF-8F3D517C58A5}" destId="{72006922-FF10-45B5-9A8A-0A146B6B251C}" srcOrd="0" destOrd="0" presId="urn:microsoft.com/office/officeart/2009/layout/CirclePictureHierarchy"/>
    <dgm:cxn modelId="{C3EFB5E5-43C1-45DF-AA65-E5CAEE79EECD}" type="presOf" srcId="{C216778A-8947-4DB4-8C7A-E0243DE76434}" destId="{749D9D4F-4233-49BD-AF7D-8ABBAC45EDC6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A24F0CAB-AA77-4E9C-8F78-BFFA6CBD1733}" type="presOf" srcId="{99D0F18A-D3FF-4698-8505-C61993CD0A15}" destId="{CA181DEA-DC00-4374-97A1-32C5A129F625}" srcOrd="0" destOrd="0" presId="urn:microsoft.com/office/officeart/2009/layout/CirclePictureHierarchy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E558F18D-22F2-4B8B-82B4-EBD3F53E81DE}" type="presParOf" srcId="{72006922-FF10-45B5-9A8A-0A146B6B251C}" destId="{9F43CE78-F3A7-47A1-9A2A-5A41ED5B47A4}" srcOrd="0" destOrd="0" presId="urn:microsoft.com/office/officeart/2009/layout/CirclePictureHierarchy"/>
    <dgm:cxn modelId="{16B93808-CEF0-4767-AEE9-EDE93299DCF5}" type="presParOf" srcId="{9F43CE78-F3A7-47A1-9A2A-5A41ED5B47A4}" destId="{BCD979DD-CAF4-489C-B952-A0AB54B686E7}" srcOrd="0" destOrd="0" presId="urn:microsoft.com/office/officeart/2009/layout/CirclePictureHierarchy"/>
    <dgm:cxn modelId="{C589C04C-2F2C-47FF-B81B-358E68523414}" type="presParOf" srcId="{BCD979DD-CAF4-489C-B952-A0AB54B686E7}" destId="{7EA4307D-8548-40CB-A5CA-45DDC5BD2A8E}" srcOrd="0" destOrd="0" presId="urn:microsoft.com/office/officeart/2009/layout/CirclePictureHierarchy"/>
    <dgm:cxn modelId="{BDD7DF9D-8B1F-45B2-94B1-468FF9A40D0B}" type="presParOf" srcId="{BCD979DD-CAF4-489C-B952-A0AB54B686E7}" destId="{FA6B3E1A-A331-4E22-B892-1B32D3E230E0}" srcOrd="1" destOrd="0" presId="urn:microsoft.com/office/officeart/2009/layout/CirclePictureHierarchy"/>
    <dgm:cxn modelId="{9B828743-E246-4192-883B-646F5C374176}" type="presParOf" srcId="{9F43CE78-F3A7-47A1-9A2A-5A41ED5B47A4}" destId="{5E69B092-07E0-4303-A7CF-44243DC09471}" srcOrd="1" destOrd="0" presId="urn:microsoft.com/office/officeart/2009/layout/CirclePictureHierarchy"/>
    <dgm:cxn modelId="{BD414363-83F2-49BC-BAD6-DB46B51081AF}" type="presParOf" srcId="{5E69B092-07E0-4303-A7CF-44243DC09471}" destId="{80A02487-E4EF-4139-A06B-EC551D311C52}" srcOrd="0" destOrd="0" presId="urn:microsoft.com/office/officeart/2009/layout/CirclePictureHierarchy"/>
    <dgm:cxn modelId="{D249BEC2-D032-434F-A0B3-723334C99D10}" type="presParOf" srcId="{5E69B092-07E0-4303-A7CF-44243DC09471}" destId="{5E216113-5D75-4397-8F15-89FFBBBC1BD8}" srcOrd="1" destOrd="0" presId="urn:microsoft.com/office/officeart/2009/layout/CirclePictureHierarchy"/>
    <dgm:cxn modelId="{A7ECAC41-4423-4766-AC43-FC8896A601DB}" type="presParOf" srcId="{5E216113-5D75-4397-8F15-89FFBBBC1BD8}" destId="{C8BAE9BA-0475-4F95-8786-AB0A5418F634}" srcOrd="0" destOrd="0" presId="urn:microsoft.com/office/officeart/2009/layout/CirclePictureHierarchy"/>
    <dgm:cxn modelId="{1CB2528B-8E5F-45DC-969E-DCFE948EB468}" type="presParOf" srcId="{C8BAE9BA-0475-4F95-8786-AB0A5418F634}" destId="{3E8A4B92-3A41-4958-9BB9-4D85F57BC660}" srcOrd="0" destOrd="0" presId="urn:microsoft.com/office/officeart/2009/layout/CirclePictureHierarchy"/>
    <dgm:cxn modelId="{F1B31122-4454-4925-8B80-02A25477BCE8}" type="presParOf" srcId="{C8BAE9BA-0475-4F95-8786-AB0A5418F634}" destId="{5C8BC9AF-D829-411D-9609-F1A414954ED3}" srcOrd="1" destOrd="0" presId="urn:microsoft.com/office/officeart/2009/layout/CirclePictureHierarchy"/>
    <dgm:cxn modelId="{140083AD-D002-4FD6-A383-F6F574097F82}" type="presParOf" srcId="{5E216113-5D75-4397-8F15-89FFBBBC1BD8}" destId="{B1532185-D688-4801-8B1F-A2D2B3EF9BB7}" srcOrd="1" destOrd="0" presId="urn:microsoft.com/office/officeart/2009/layout/CirclePictureHierarchy"/>
    <dgm:cxn modelId="{D5B150EA-5E6D-49C0-A145-354FB594CC66}" type="presParOf" srcId="{B1532185-D688-4801-8B1F-A2D2B3EF9BB7}" destId="{9D09CDA3-C160-4AEC-BAD5-576C142CE3AC}" srcOrd="0" destOrd="0" presId="urn:microsoft.com/office/officeart/2009/layout/CirclePictureHierarchy"/>
    <dgm:cxn modelId="{97E979D1-31D0-4AFF-83BE-F673FF89CF4C}" type="presParOf" srcId="{B1532185-D688-4801-8B1F-A2D2B3EF9BB7}" destId="{4BA9B7D2-DA24-42CD-8D6D-B0470BF76A2F}" srcOrd="1" destOrd="0" presId="urn:microsoft.com/office/officeart/2009/layout/CirclePictureHierarchy"/>
    <dgm:cxn modelId="{359472EC-AEE3-4BD6-800F-2A5EDD73BA25}" type="presParOf" srcId="{4BA9B7D2-DA24-42CD-8D6D-B0470BF76A2F}" destId="{FF879E5F-AD57-4E23-9096-13C5C97DA7A4}" srcOrd="0" destOrd="0" presId="urn:microsoft.com/office/officeart/2009/layout/CirclePictureHierarchy"/>
    <dgm:cxn modelId="{B0D3C650-C608-4C49-86B9-15CA8514602E}" type="presParOf" srcId="{FF879E5F-AD57-4E23-9096-13C5C97DA7A4}" destId="{08C31A41-4B8C-4B62-B290-2A3A7AA91DA3}" srcOrd="0" destOrd="0" presId="urn:microsoft.com/office/officeart/2009/layout/CirclePictureHierarchy"/>
    <dgm:cxn modelId="{C138FF39-5411-470F-A2D9-532F70E682BD}" type="presParOf" srcId="{FF879E5F-AD57-4E23-9096-13C5C97DA7A4}" destId="{20FE0DFB-3AD6-47FB-88C6-6A38D178C280}" srcOrd="1" destOrd="0" presId="urn:microsoft.com/office/officeart/2009/layout/CirclePictureHierarchy"/>
    <dgm:cxn modelId="{8585764F-CB63-4218-9BBF-67037E1209E8}" type="presParOf" srcId="{4BA9B7D2-DA24-42CD-8D6D-B0470BF76A2F}" destId="{271ABA12-B958-4706-AA34-45CC05EE4C41}" srcOrd="1" destOrd="0" presId="urn:microsoft.com/office/officeart/2009/layout/CirclePictureHierarchy"/>
    <dgm:cxn modelId="{4F56D367-B85D-46C7-8572-47BC5C8B4683}" type="presParOf" srcId="{271ABA12-B958-4706-AA34-45CC05EE4C41}" destId="{CA181DEA-DC00-4374-97A1-32C5A129F625}" srcOrd="0" destOrd="0" presId="urn:microsoft.com/office/officeart/2009/layout/CirclePictureHierarchy"/>
    <dgm:cxn modelId="{9862E49C-2B31-49B9-A35B-F56B644D71BD}" type="presParOf" srcId="{271ABA12-B958-4706-AA34-45CC05EE4C41}" destId="{0406FE35-95FB-4BFF-B184-B9A36002BF64}" srcOrd="1" destOrd="0" presId="urn:microsoft.com/office/officeart/2009/layout/CirclePictureHierarchy"/>
    <dgm:cxn modelId="{AFE1F8E4-0DC0-46EA-A293-3CBEE4BA8487}" type="presParOf" srcId="{0406FE35-95FB-4BFF-B184-B9A36002BF64}" destId="{233190EB-2906-470A-8767-24E71DD9CC7A}" srcOrd="0" destOrd="0" presId="urn:microsoft.com/office/officeart/2009/layout/CirclePictureHierarchy"/>
    <dgm:cxn modelId="{171E0B31-C475-4D98-B84B-0CFD224F8581}" type="presParOf" srcId="{233190EB-2906-470A-8767-24E71DD9CC7A}" destId="{29B5E7E4-117C-4010-B11C-7EF84625B752}" srcOrd="0" destOrd="0" presId="urn:microsoft.com/office/officeart/2009/layout/CirclePictureHierarchy"/>
    <dgm:cxn modelId="{FB0B511A-4B2F-4629-81B4-E0288A71A316}" type="presParOf" srcId="{233190EB-2906-470A-8767-24E71DD9CC7A}" destId="{3BF5029B-B45C-4815-B01F-325C1D70F5D0}" srcOrd="1" destOrd="0" presId="urn:microsoft.com/office/officeart/2009/layout/CirclePictureHierarchy"/>
    <dgm:cxn modelId="{174443A3-6440-46F6-8767-B6E50FC56BFA}" type="presParOf" srcId="{0406FE35-95FB-4BFF-B184-B9A36002BF64}" destId="{4CC33F7A-3FA8-4845-A952-1DABA8FD5689}" srcOrd="1" destOrd="0" presId="urn:microsoft.com/office/officeart/2009/layout/CirclePictureHierarchy"/>
    <dgm:cxn modelId="{C17C1C21-7155-4C0C-A9DC-0FB08A10C5E4}" type="presParOf" srcId="{271ABA12-B958-4706-AA34-45CC05EE4C41}" destId="{5D1AC292-F7F5-41E4-94ED-E898965FD7DE}" srcOrd="2" destOrd="0" presId="urn:microsoft.com/office/officeart/2009/layout/CirclePictureHierarchy"/>
    <dgm:cxn modelId="{C6BD75E0-BF3D-4D50-9659-180C0E802D2E}" type="presParOf" srcId="{271ABA12-B958-4706-AA34-45CC05EE4C41}" destId="{B77A14ED-B195-4A31-A747-3B8A95F36E99}" srcOrd="3" destOrd="0" presId="urn:microsoft.com/office/officeart/2009/layout/CirclePictureHierarchy"/>
    <dgm:cxn modelId="{48BCFC9E-A588-4561-9000-5E049FAACF99}" type="presParOf" srcId="{B77A14ED-B195-4A31-A747-3B8A95F36E99}" destId="{67590002-B0DC-4FFA-A370-A2AF97EE5A20}" srcOrd="0" destOrd="0" presId="urn:microsoft.com/office/officeart/2009/layout/CirclePictureHierarchy"/>
    <dgm:cxn modelId="{71D47F47-D271-4D9B-8C64-EFCCED25B25F}" type="presParOf" srcId="{67590002-B0DC-4FFA-A370-A2AF97EE5A20}" destId="{61DDB263-116C-4ABE-BD9F-C8BE216A41BE}" srcOrd="0" destOrd="0" presId="urn:microsoft.com/office/officeart/2009/layout/CirclePictureHierarchy"/>
    <dgm:cxn modelId="{AAA2E673-B13B-4D34-B7CA-1CDA126A4C81}" type="presParOf" srcId="{67590002-B0DC-4FFA-A370-A2AF97EE5A20}" destId="{B6608255-D882-4CC3-A260-46C88F62F9DA}" srcOrd="1" destOrd="0" presId="urn:microsoft.com/office/officeart/2009/layout/CirclePictureHierarchy"/>
    <dgm:cxn modelId="{CFDBA65E-880B-4040-A2B9-955417221320}" type="presParOf" srcId="{B77A14ED-B195-4A31-A747-3B8A95F36E99}" destId="{C00B4386-24BA-4F66-A641-EE2CED0C626B}" srcOrd="1" destOrd="0" presId="urn:microsoft.com/office/officeart/2009/layout/CirclePictureHierarchy"/>
    <dgm:cxn modelId="{F8BCD8CD-77D5-45A3-A67E-C01E4F84DFBE}" type="presParOf" srcId="{B1532185-D688-4801-8B1F-A2D2B3EF9BB7}" destId="{ACBA0B01-7603-4283-B771-D6FA264377E3}" srcOrd="2" destOrd="0" presId="urn:microsoft.com/office/officeart/2009/layout/CirclePictureHierarchy"/>
    <dgm:cxn modelId="{B8AC962C-1180-48F2-8B10-7B33A0FCD2DC}" type="presParOf" srcId="{B1532185-D688-4801-8B1F-A2D2B3EF9BB7}" destId="{CC33B5FF-2ACB-4EEA-BA56-3160C7D277D0}" srcOrd="3" destOrd="0" presId="urn:microsoft.com/office/officeart/2009/layout/CirclePictureHierarchy"/>
    <dgm:cxn modelId="{2A04C688-D1F7-456D-B30E-075324F94999}" type="presParOf" srcId="{CC33B5FF-2ACB-4EEA-BA56-3160C7D277D0}" destId="{56AD1886-65CF-46B1-A28C-FEA8A8DBDD45}" srcOrd="0" destOrd="0" presId="urn:microsoft.com/office/officeart/2009/layout/CirclePictureHierarchy"/>
    <dgm:cxn modelId="{8B33779E-61CB-46E5-A415-377EF874F484}" type="presParOf" srcId="{56AD1886-65CF-46B1-A28C-FEA8A8DBDD45}" destId="{F4FEE527-CB24-4010-82D2-C1655975DC9E}" srcOrd="0" destOrd="0" presId="urn:microsoft.com/office/officeart/2009/layout/CirclePictureHierarchy"/>
    <dgm:cxn modelId="{64E2A492-2163-4509-AFCC-36E9E28EDD44}" type="presParOf" srcId="{56AD1886-65CF-46B1-A28C-FEA8A8DBDD45}" destId="{C1FF4178-9A7E-4515-B272-5BE8EA7A11D4}" srcOrd="1" destOrd="0" presId="urn:microsoft.com/office/officeart/2009/layout/CirclePictureHierarchy"/>
    <dgm:cxn modelId="{E3F83A14-DEA2-445E-9586-23BB0E23FD2A}" type="presParOf" srcId="{CC33B5FF-2ACB-4EEA-BA56-3160C7D277D0}" destId="{067E452F-BE75-4C37-8088-3A25D0A6C69A}" srcOrd="1" destOrd="0" presId="urn:microsoft.com/office/officeart/2009/layout/CirclePictureHierarchy"/>
    <dgm:cxn modelId="{53A59EF1-9097-4E90-8B9F-3EA56111C750}" type="presParOf" srcId="{067E452F-BE75-4C37-8088-3A25D0A6C69A}" destId="{AD45B1D2-6E90-4130-B8E2-22F0E26C4DDA}" srcOrd="0" destOrd="0" presId="urn:microsoft.com/office/officeart/2009/layout/CirclePictureHierarchy"/>
    <dgm:cxn modelId="{268D11E0-51E8-4AEA-AE98-52A8BE9C598E}" type="presParOf" srcId="{067E452F-BE75-4C37-8088-3A25D0A6C69A}" destId="{A6A26014-27E6-408B-970E-E2FBEC4655AE}" srcOrd="1" destOrd="0" presId="urn:microsoft.com/office/officeart/2009/layout/CirclePictureHierarchy"/>
    <dgm:cxn modelId="{A362701B-873E-4A4A-AE42-F1D580D420A0}" type="presParOf" srcId="{A6A26014-27E6-408B-970E-E2FBEC4655AE}" destId="{3A413204-FA74-4614-9C4E-A97D22F79481}" srcOrd="0" destOrd="0" presId="urn:microsoft.com/office/officeart/2009/layout/CirclePictureHierarchy"/>
    <dgm:cxn modelId="{AF5BD188-FC18-4C7F-ACA6-CAD693008DDC}" type="presParOf" srcId="{3A413204-FA74-4614-9C4E-A97D22F79481}" destId="{9E02C9ED-E18C-4DD1-B148-BBEE40EF4F95}" srcOrd="0" destOrd="0" presId="urn:microsoft.com/office/officeart/2009/layout/CirclePictureHierarchy"/>
    <dgm:cxn modelId="{4FCB9E4E-60B4-465C-B519-B64347365A3A}" type="presParOf" srcId="{3A413204-FA74-4614-9C4E-A97D22F79481}" destId="{3CDA0127-E8ED-4E41-A39C-FA67D78DF9DC}" srcOrd="1" destOrd="0" presId="urn:microsoft.com/office/officeart/2009/layout/CirclePictureHierarchy"/>
    <dgm:cxn modelId="{5DAC2002-5DA8-4446-9CC6-DF735A16B5B5}" type="presParOf" srcId="{A6A26014-27E6-408B-970E-E2FBEC4655AE}" destId="{08381DB8-05CC-43D5-8D5E-00B200EBCC57}" srcOrd="1" destOrd="0" presId="urn:microsoft.com/office/officeart/2009/layout/CirclePictureHierarchy"/>
    <dgm:cxn modelId="{D959F833-FBD5-4E07-9FDC-ACB6CD509D8A}" type="presParOf" srcId="{067E452F-BE75-4C37-8088-3A25D0A6C69A}" destId="{0DE37810-0CA4-47A9-849F-DD9324982EAE}" srcOrd="2" destOrd="0" presId="urn:microsoft.com/office/officeart/2009/layout/CirclePictureHierarchy"/>
    <dgm:cxn modelId="{B067576B-C248-47E3-9A7E-2F3AD85DF10E}" type="presParOf" srcId="{067E452F-BE75-4C37-8088-3A25D0A6C69A}" destId="{E288FA3F-9FAF-4DF1-82D1-0470B019F5F8}" srcOrd="3" destOrd="0" presId="urn:microsoft.com/office/officeart/2009/layout/CirclePictureHierarchy"/>
    <dgm:cxn modelId="{355FDA5D-2DA7-420C-BF95-ADEE5AF4E686}" type="presParOf" srcId="{E288FA3F-9FAF-4DF1-82D1-0470B019F5F8}" destId="{1F8728F4-008B-448F-9298-7A060330FF27}" srcOrd="0" destOrd="0" presId="urn:microsoft.com/office/officeart/2009/layout/CirclePictureHierarchy"/>
    <dgm:cxn modelId="{FFCBC67E-6E7F-4959-A16B-D8B7E96B3CAD}" type="presParOf" srcId="{1F8728F4-008B-448F-9298-7A060330FF27}" destId="{B4D424A9-CB0B-4638-BFF4-53C712E79E28}" srcOrd="0" destOrd="0" presId="urn:microsoft.com/office/officeart/2009/layout/CirclePictureHierarchy"/>
    <dgm:cxn modelId="{DB42CC8F-785F-44AF-A532-B8D37D754DC9}" type="presParOf" srcId="{1F8728F4-008B-448F-9298-7A060330FF27}" destId="{7E535AD0-A7B7-49ED-B285-0592A6F48E42}" srcOrd="1" destOrd="0" presId="urn:microsoft.com/office/officeart/2009/layout/CirclePictureHierarchy"/>
    <dgm:cxn modelId="{C3AAC906-A341-4626-9B27-C140FAA84AF3}" type="presParOf" srcId="{E288FA3F-9FAF-4DF1-82D1-0470B019F5F8}" destId="{6EB222A5-1F25-4675-B9AA-CB637D01E5C5}" srcOrd="1" destOrd="0" presId="urn:microsoft.com/office/officeart/2009/layout/CirclePictureHierarchy"/>
    <dgm:cxn modelId="{57CCDDC9-E877-4503-A459-AD2063FBB1AE}" type="presParOf" srcId="{6EB222A5-1F25-4675-B9AA-CB637D01E5C5}" destId="{0887A6DB-C390-4178-A8DE-D1677B979DD5}" srcOrd="0" destOrd="0" presId="urn:microsoft.com/office/officeart/2009/layout/CirclePictureHierarchy"/>
    <dgm:cxn modelId="{E2E82C40-F925-4F7C-AB42-E358D671F009}" type="presParOf" srcId="{6EB222A5-1F25-4675-B9AA-CB637D01E5C5}" destId="{8B583235-EC40-49CB-8F86-9855A32F296E}" srcOrd="1" destOrd="0" presId="urn:microsoft.com/office/officeart/2009/layout/CirclePictureHierarchy"/>
    <dgm:cxn modelId="{5412A45A-2106-460B-8378-32A601498BCE}" type="presParOf" srcId="{8B583235-EC40-49CB-8F86-9855A32F296E}" destId="{05ACEFD3-A5C0-4329-8858-68CAE1DBFB00}" srcOrd="0" destOrd="0" presId="urn:microsoft.com/office/officeart/2009/layout/CirclePictureHierarchy"/>
    <dgm:cxn modelId="{82181520-C17B-4C1B-9FC7-6A3A6D3A93FA}" type="presParOf" srcId="{05ACEFD3-A5C0-4329-8858-68CAE1DBFB00}" destId="{1AA35E69-313C-4DA1-B70A-F7B7C1B5957E}" srcOrd="0" destOrd="0" presId="urn:microsoft.com/office/officeart/2009/layout/CirclePictureHierarchy"/>
    <dgm:cxn modelId="{E851F61E-FD8F-47E8-8A76-B7799E024742}" type="presParOf" srcId="{05ACEFD3-A5C0-4329-8858-68CAE1DBFB00}" destId="{A46B134E-2564-4C33-9DC3-561C45427C07}" srcOrd="1" destOrd="0" presId="urn:microsoft.com/office/officeart/2009/layout/CirclePictureHierarchy"/>
    <dgm:cxn modelId="{AA597092-374D-450B-9AB8-56A8CC16C60A}" type="presParOf" srcId="{8B583235-EC40-49CB-8F86-9855A32F296E}" destId="{66106DA4-B633-4C6F-8F76-DB7D00D5A572}" srcOrd="1" destOrd="0" presId="urn:microsoft.com/office/officeart/2009/layout/CirclePictureHierarchy"/>
    <dgm:cxn modelId="{B93E2C7C-746C-4C93-A84D-84511A083652}" type="presParOf" srcId="{6EB222A5-1F25-4675-B9AA-CB637D01E5C5}" destId="{FE60B6C7-F7B1-4585-A435-A5B8B79B3C4B}" srcOrd="2" destOrd="0" presId="urn:microsoft.com/office/officeart/2009/layout/CirclePictureHierarchy"/>
    <dgm:cxn modelId="{90286905-FF59-4BD5-BB0B-165FB46DD2C4}" type="presParOf" srcId="{6EB222A5-1F25-4675-B9AA-CB637D01E5C5}" destId="{8E5F1DC8-A9C2-4BC5-BA93-BF13179A4D31}" srcOrd="3" destOrd="0" presId="urn:microsoft.com/office/officeart/2009/layout/CirclePictureHierarchy"/>
    <dgm:cxn modelId="{94BFFD66-93F5-4388-9BEE-3F2EA5A88363}" type="presParOf" srcId="{8E5F1DC8-A9C2-4BC5-BA93-BF13179A4D31}" destId="{204A3B1B-8246-452C-ADA7-49715119E81C}" srcOrd="0" destOrd="0" presId="urn:microsoft.com/office/officeart/2009/layout/CirclePictureHierarchy"/>
    <dgm:cxn modelId="{9268617A-DF06-4D2B-8581-C49052D9F4D1}" type="presParOf" srcId="{204A3B1B-8246-452C-ADA7-49715119E81C}" destId="{7322F97A-2C1F-4187-A9A4-1A81B5270C2F}" srcOrd="0" destOrd="0" presId="urn:microsoft.com/office/officeart/2009/layout/CirclePictureHierarchy"/>
    <dgm:cxn modelId="{A8D247A1-93E4-49AE-A84F-8D8DDB8C497E}" type="presParOf" srcId="{204A3B1B-8246-452C-ADA7-49715119E81C}" destId="{6B79F020-E629-4DAD-9628-1FA8208A2EF0}" srcOrd="1" destOrd="0" presId="urn:microsoft.com/office/officeart/2009/layout/CirclePictureHierarchy"/>
    <dgm:cxn modelId="{E9B24651-8F69-4A37-99F7-2F174FB1B49E}" type="presParOf" srcId="{8E5F1DC8-A9C2-4BC5-BA93-BF13179A4D31}" destId="{83E8346F-A136-4C76-888E-3330A2859051}" srcOrd="1" destOrd="0" presId="urn:microsoft.com/office/officeart/2009/layout/CirclePictureHierarchy"/>
    <dgm:cxn modelId="{FA2CFC4C-7A58-4B17-A943-6B508EC79298}" type="presParOf" srcId="{5E69B092-07E0-4303-A7CF-44243DC09471}" destId="{120E8763-EE0B-406C-91F2-A25E008F569C}" srcOrd="2" destOrd="0" presId="urn:microsoft.com/office/officeart/2009/layout/CirclePictureHierarchy"/>
    <dgm:cxn modelId="{CFB25D59-AD14-477B-94A1-740A6EAEA6BF}" type="presParOf" srcId="{5E69B092-07E0-4303-A7CF-44243DC09471}" destId="{37A0A486-9E21-4DC3-B70C-07B52DF45EA9}" srcOrd="3" destOrd="0" presId="urn:microsoft.com/office/officeart/2009/layout/CirclePictureHierarchy"/>
    <dgm:cxn modelId="{796ABD9D-87E5-4DD9-84EB-A3891F7B59E5}" type="presParOf" srcId="{37A0A486-9E21-4DC3-B70C-07B52DF45EA9}" destId="{56AA8DAF-7ADD-4508-9DA2-CB07A0BA7092}" srcOrd="0" destOrd="0" presId="urn:microsoft.com/office/officeart/2009/layout/CirclePictureHierarchy"/>
    <dgm:cxn modelId="{FA66CA38-75B8-4FD2-B1B4-09878364B474}" type="presParOf" srcId="{56AA8DAF-7ADD-4508-9DA2-CB07A0BA7092}" destId="{C1DFA36E-2D67-49D9-96BF-78AAE34DFE30}" srcOrd="0" destOrd="0" presId="urn:microsoft.com/office/officeart/2009/layout/CirclePictureHierarchy"/>
    <dgm:cxn modelId="{6269645E-3DB5-4697-9678-856CA425FC4E}" type="presParOf" srcId="{56AA8DAF-7ADD-4508-9DA2-CB07A0BA7092}" destId="{749D9D4F-4233-49BD-AF7D-8ABBAC45EDC6}" srcOrd="1" destOrd="0" presId="urn:microsoft.com/office/officeart/2009/layout/CirclePictureHierarchy"/>
    <dgm:cxn modelId="{A9346EA3-9D3F-481C-BE3F-FA0A775FA5A5}" type="presParOf" srcId="{37A0A486-9E21-4DC3-B70C-07B52DF45EA9}" destId="{16666FB0-D422-4341-A389-C4A829560938}" srcOrd="1" destOrd="0" presId="urn:microsoft.com/office/officeart/2009/layout/CirclePictureHierarchy"/>
    <dgm:cxn modelId="{BF9C1A71-0913-4516-916E-0E44E4416B07}" type="presParOf" srcId="{16666FB0-D422-4341-A389-C4A829560938}" destId="{14CBC3C2-61BD-4681-8EEA-4EF68FA1FE67}" srcOrd="0" destOrd="0" presId="urn:microsoft.com/office/officeart/2009/layout/CirclePictureHierarchy"/>
    <dgm:cxn modelId="{2BF7BF21-8E02-4989-B0EF-9543F3488DB1}" type="presParOf" srcId="{16666FB0-D422-4341-A389-C4A829560938}" destId="{55D40C96-76B5-4730-83A0-D065D48F9AAA}" srcOrd="1" destOrd="0" presId="urn:microsoft.com/office/officeart/2009/layout/CirclePictureHierarchy"/>
    <dgm:cxn modelId="{E6D8C783-42D8-4D8B-953A-101A7A29F923}" type="presParOf" srcId="{55D40C96-76B5-4730-83A0-D065D48F9AAA}" destId="{DD03E9E0-AD45-4D88-B625-F334F06A8C49}" srcOrd="0" destOrd="0" presId="urn:microsoft.com/office/officeart/2009/layout/CirclePictureHierarchy"/>
    <dgm:cxn modelId="{15500B43-72F2-4465-91E6-C2425E1D9438}" type="presParOf" srcId="{DD03E9E0-AD45-4D88-B625-F334F06A8C49}" destId="{E02FBE01-1265-4E04-ACE5-028C650AF924}" srcOrd="0" destOrd="0" presId="urn:microsoft.com/office/officeart/2009/layout/CirclePictureHierarchy"/>
    <dgm:cxn modelId="{803811CA-7EB4-40D9-B404-2B40B49B1ACF}" type="presParOf" srcId="{DD03E9E0-AD45-4D88-B625-F334F06A8C49}" destId="{68E8B93B-A140-4BF6-B16C-FD49DDDEA2ED}" srcOrd="1" destOrd="0" presId="urn:microsoft.com/office/officeart/2009/layout/CirclePictureHierarchy"/>
    <dgm:cxn modelId="{6DDF2243-AF74-4C4C-9581-96F92C18BBA1}" type="presParOf" srcId="{55D40C96-76B5-4730-83A0-D065D48F9AAA}" destId="{50C1221A-529E-4B75-9611-42A0CD3E36DD}" srcOrd="1" destOrd="0" presId="urn:microsoft.com/office/officeart/2009/layout/CirclePictureHierarchy"/>
    <dgm:cxn modelId="{90228EB5-0882-4C6F-942E-AEF2C7024694}" type="presParOf" srcId="{16666FB0-D422-4341-A389-C4A829560938}" destId="{C942F963-DE71-4067-ACF9-98FB273C9ED6}" srcOrd="2" destOrd="0" presId="urn:microsoft.com/office/officeart/2009/layout/CirclePictureHierarchy"/>
    <dgm:cxn modelId="{F08AC868-FCE0-4DCE-9A77-4D9E8038F1D2}" type="presParOf" srcId="{16666FB0-D422-4341-A389-C4A829560938}" destId="{5FAF5DF0-20E1-421A-85DB-64FBDB650C73}" srcOrd="3" destOrd="0" presId="urn:microsoft.com/office/officeart/2009/layout/CirclePictureHierarchy"/>
    <dgm:cxn modelId="{B7D76627-C6E7-4DF0-B5BC-6B75EDC430CF}" type="presParOf" srcId="{5FAF5DF0-20E1-421A-85DB-64FBDB650C73}" destId="{B31A9109-BFBF-4217-9C81-E3396948588E}" srcOrd="0" destOrd="0" presId="urn:microsoft.com/office/officeart/2009/layout/CirclePictureHierarchy"/>
    <dgm:cxn modelId="{4E64B493-0B23-4D51-BFA8-2C94612B81BC}" type="presParOf" srcId="{B31A9109-BFBF-4217-9C81-E3396948588E}" destId="{0FE13E3B-22D3-42F0-B2D1-B5B0DC924542}" srcOrd="0" destOrd="0" presId="urn:microsoft.com/office/officeart/2009/layout/CirclePictureHierarchy"/>
    <dgm:cxn modelId="{0399F826-6089-4A98-BDDF-14D4BA3D679D}" type="presParOf" srcId="{B31A9109-BFBF-4217-9C81-E3396948588E}" destId="{61D1FAEB-ABD0-430C-B215-617D6303390F}" srcOrd="1" destOrd="0" presId="urn:microsoft.com/office/officeart/2009/layout/CirclePictureHierarchy"/>
    <dgm:cxn modelId="{B5EFEF3D-70BA-4F35-89AF-004CCCA966E4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>
        <a:noFill/>
      </dgm:spPr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>
        <a:noFill/>
      </dgm:spPr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noFill/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>
        <a:noFill/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noFill/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noFill/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noFill/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noFill/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92A0E84E-C130-4CF9-865E-12366F4669F9}" type="presOf" srcId="{A5D5E427-38A3-4F3D-B086-ED0114E21FD7}" destId="{80A02487-E4EF-4139-A06B-EC551D311C52}" srcOrd="0" destOrd="0" presId="urn:microsoft.com/office/officeart/2009/layout/CirclePictureHierarchy"/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2783A49C-18B6-453A-A8C2-D3B5CC9FBEA0}" type="presOf" srcId="{50BA14CD-8AA7-4C20-A0D6-AD36CFFB9AF0}" destId="{20FE0DFB-3AD6-47FB-88C6-6A38D178C280}" srcOrd="0" destOrd="0" presId="urn:microsoft.com/office/officeart/2009/layout/CirclePictureHierarchy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5A8FFAB7-23FE-4FCA-A590-2CB06649B5FB}" type="presOf" srcId="{A365335E-5B03-4502-B657-611ECD80644F}" destId="{5C8BC9AF-D829-411D-9609-F1A414954ED3}" srcOrd="0" destOrd="0" presId="urn:microsoft.com/office/officeart/2009/layout/CirclePictureHierarchy"/>
    <dgm:cxn modelId="{67A050AF-E269-49A3-BBC2-1B7630CB999F}" type="presOf" srcId="{7FC3A895-1184-489C-A1C9-44EEC017DC04}" destId="{5D1AC292-F7F5-41E4-94ED-E898965FD7DE}" srcOrd="0" destOrd="0" presId="urn:microsoft.com/office/officeart/2009/layout/CirclePictureHierarchy"/>
    <dgm:cxn modelId="{54F02BC2-BA92-4F6E-8445-1F883099BC3C}" type="presOf" srcId="{E8253FFB-79C9-4BAE-909D-AC7AA59DD5FC}" destId="{0DE37810-0CA4-47A9-849F-DD9324982EAE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2033699B-AE26-4207-B232-B4FF232000FA}" type="presOf" srcId="{218810C0-5F68-46D5-8CA0-58F97148B947}" destId="{C1FF4178-9A7E-4515-B272-5BE8EA7A11D4}" srcOrd="0" destOrd="0" presId="urn:microsoft.com/office/officeart/2009/layout/CirclePictureHierarchy"/>
    <dgm:cxn modelId="{1D0B2AF2-B982-452B-81BE-3618275B7E77}" type="presOf" srcId="{0B7C3942-33EA-4135-962A-DDE4BCEDF837}" destId="{3CDA0127-E8ED-4E41-A39C-FA67D78DF9DC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362BE8C8-F7BF-4F01-8928-669FF8BC753E}" type="presOf" srcId="{A5FFD9C6-4700-4C35-B46D-5E08B32F3494}" destId="{AD45B1D2-6E90-4130-B8E2-22F0E26C4DDA}" srcOrd="0" destOrd="0" presId="urn:microsoft.com/office/officeart/2009/layout/CirclePictureHierarchy"/>
    <dgm:cxn modelId="{2559D305-F7C7-4105-86E6-6C2C6D0432E8}" type="presOf" srcId="{C53E0350-D867-4FEB-8E70-BD0AD7D1A70A}" destId="{14CBC3C2-61BD-4681-8EEA-4EF68FA1FE67}" srcOrd="0" destOrd="0" presId="urn:microsoft.com/office/officeart/2009/layout/CirclePictureHierarchy"/>
    <dgm:cxn modelId="{E8EAD2F4-4223-4BB1-960B-8819B8FCD23A}" type="presOf" srcId="{59F417BE-182E-4098-99CB-6BEE89124BF9}" destId="{0887A6DB-C390-4178-A8DE-D1677B979DD5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128C9F8F-C8C0-43B1-9303-80DC5F16AD96}" type="presOf" srcId="{03865073-89D4-43EB-9CAF-94CEFC7DFEF6}" destId="{120E8763-EE0B-406C-91F2-A25E008F569C}" srcOrd="0" destOrd="0" presId="urn:microsoft.com/office/officeart/2009/layout/CirclePictureHierarchy"/>
    <dgm:cxn modelId="{0613B20D-1D5A-41B5-B12C-18E97E68A490}" type="presOf" srcId="{989FD8F3-389B-46C9-92FF-37D2C0996622}" destId="{9D09CDA3-C160-4AEC-BAD5-576C142CE3AC}" srcOrd="0" destOrd="0" presId="urn:microsoft.com/office/officeart/2009/layout/CirclePictureHierarchy"/>
    <dgm:cxn modelId="{E126B3EE-3F8B-42AC-976E-CAC907D43D20}" type="presOf" srcId="{82B40C4F-60FB-44AE-8A5A-920E448CD270}" destId="{68E8B93B-A140-4BF6-B16C-FD49DDDEA2ED}" srcOrd="0" destOrd="0" presId="urn:microsoft.com/office/officeart/2009/layout/CirclePictureHierarchy"/>
    <dgm:cxn modelId="{25600F34-C764-4918-ABB2-104F932B1C74}" type="presOf" srcId="{99D0F18A-D3FF-4698-8505-C61993CD0A15}" destId="{CA181DEA-DC00-4374-97A1-32C5A129F625}" srcOrd="0" destOrd="0" presId="urn:microsoft.com/office/officeart/2009/layout/CirclePictureHierarchy"/>
    <dgm:cxn modelId="{654FA19E-9E73-4664-A8CE-D235885CE75E}" type="presOf" srcId="{02CC8C5E-2F8A-4BE4-A490-A45BDA9535FA}" destId="{C942F963-DE71-4067-ACF9-98FB273C9ED6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71A749D7-AA36-4A65-8D62-C5FFA1F78DB9}" type="presOf" srcId="{E97D84A2-9AB2-47F1-800F-D0A5B85147C9}" destId="{FA6B3E1A-A331-4E22-B892-1B32D3E230E0}" srcOrd="0" destOrd="0" presId="urn:microsoft.com/office/officeart/2009/layout/CirclePictureHierarchy"/>
    <dgm:cxn modelId="{46E5197C-AC2B-45EC-9C4A-1CA440FBDCB3}" type="presOf" srcId="{C216778A-8947-4DB4-8C7A-E0243DE76434}" destId="{749D9D4F-4233-49BD-AF7D-8ABBAC45EDC6}" srcOrd="0" destOrd="0" presId="urn:microsoft.com/office/officeart/2009/layout/CirclePictureHierarchy"/>
    <dgm:cxn modelId="{BC9DA078-05C9-423E-999F-038D16793A98}" type="presOf" srcId="{D8A63424-8EEA-4DD1-97F8-BC56CBEAD61B}" destId="{3BF5029B-B45C-4815-B01F-325C1D70F5D0}" srcOrd="0" destOrd="0" presId="urn:microsoft.com/office/officeart/2009/layout/CirclePictureHierarchy"/>
    <dgm:cxn modelId="{E6911D69-8CD2-4E9F-AAEB-B4C9449D0E41}" type="presOf" srcId="{FD8C43D7-3B1B-4C41-9B7B-E7ED0753E824}" destId="{7E535AD0-A7B7-49ED-B285-0592A6F48E42}" srcOrd="0" destOrd="0" presId="urn:microsoft.com/office/officeart/2009/layout/CirclePictureHierarchy"/>
    <dgm:cxn modelId="{8EC0F408-D2F7-47D1-8F2D-95BBC61EAFEE}" type="presOf" srcId="{D9586ED1-49FE-4951-97C7-D0E83FFA2E17}" destId="{B6608255-D882-4CC3-A260-46C88F62F9DA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5FA2A025-2647-402B-A964-AC37DD41D436}" type="presOf" srcId="{FE88E186-F5F9-45AC-BFDC-87BC79341939}" destId="{ACBA0B01-7603-4283-B771-D6FA264377E3}" srcOrd="0" destOrd="0" presId="urn:microsoft.com/office/officeart/2009/layout/CirclePictureHierarchy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515CC75A-156C-46BC-A7FB-67D64A44AD34}" type="presOf" srcId="{64408A57-FED1-44C6-A1AF-8F3D517C58A5}" destId="{72006922-FF10-45B5-9A8A-0A146B6B251C}" srcOrd="0" destOrd="0" presId="urn:microsoft.com/office/officeart/2009/layout/CirclePictureHierarchy"/>
    <dgm:cxn modelId="{06A8D9D2-CDC9-48B5-818A-BC0F48CC6D33}" type="presOf" srcId="{9F6FE411-7844-4855-842C-0EF4108C494A}" destId="{61D1FAEB-ABD0-430C-B215-617D6303390F}" srcOrd="0" destOrd="0" presId="urn:microsoft.com/office/officeart/2009/layout/CirclePictureHierarchy"/>
    <dgm:cxn modelId="{D3AB94BD-D7CD-4750-BA26-69217CA3824E}" type="presOf" srcId="{D123D16A-DB1D-4FD1-A643-772051F05C0A}" destId="{A46B134E-2564-4C33-9DC3-561C45427C07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A3F7222E-B884-450D-A95B-95FBEA10403E}" type="presOf" srcId="{7942FC69-DACE-4CA0-BC97-DC4D1903B5C5}" destId="{6B79F020-E629-4DAD-9628-1FA8208A2EF0}" srcOrd="0" destOrd="0" presId="urn:microsoft.com/office/officeart/2009/layout/CirclePictureHierarchy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CF0C222A-8455-45F3-B067-DE1CA57B40FB}" type="presOf" srcId="{4D67052C-024C-4778-A39D-63D18A3EF1C4}" destId="{FE60B6C7-F7B1-4585-A435-A5B8B79B3C4B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F1D9B520-1F2D-4BD7-A944-6B55FC020FF0}" type="presParOf" srcId="{72006922-FF10-45B5-9A8A-0A146B6B251C}" destId="{9F43CE78-F3A7-47A1-9A2A-5A41ED5B47A4}" srcOrd="0" destOrd="0" presId="urn:microsoft.com/office/officeart/2009/layout/CirclePictureHierarchy"/>
    <dgm:cxn modelId="{9F9593DE-31B0-4A50-810A-E96E7E4B365A}" type="presParOf" srcId="{9F43CE78-F3A7-47A1-9A2A-5A41ED5B47A4}" destId="{BCD979DD-CAF4-489C-B952-A0AB54B686E7}" srcOrd="0" destOrd="0" presId="urn:microsoft.com/office/officeart/2009/layout/CirclePictureHierarchy"/>
    <dgm:cxn modelId="{24938FEF-BCD7-4DBE-9E3F-DBD2E0C16788}" type="presParOf" srcId="{BCD979DD-CAF4-489C-B952-A0AB54B686E7}" destId="{7EA4307D-8548-40CB-A5CA-45DDC5BD2A8E}" srcOrd="0" destOrd="0" presId="urn:microsoft.com/office/officeart/2009/layout/CirclePictureHierarchy"/>
    <dgm:cxn modelId="{97FE522F-26F3-4843-AA00-4B20092CEE1F}" type="presParOf" srcId="{BCD979DD-CAF4-489C-B952-A0AB54B686E7}" destId="{FA6B3E1A-A331-4E22-B892-1B32D3E230E0}" srcOrd="1" destOrd="0" presId="urn:microsoft.com/office/officeart/2009/layout/CirclePictureHierarchy"/>
    <dgm:cxn modelId="{4C261A92-4D85-4BCB-B63C-A1EA9B76B5A6}" type="presParOf" srcId="{9F43CE78-F3A7-47A1-9A2A-5A41ED5B47A4}" destId="{5E69B092-07E0-4303-A7CF-44243DC09471}" srcOrd="1" destOrd="0" presId="urn:microsoft.com/office/officeart/2009/layout/CirclePictureHierarchy"/>
    <dgm:cxn modelId="{38A78AAC-6924-4CBD-B1C1-B9A22CA856EB}" type="presParOf" srcId="{5E69B092-07E0-4303-A7CF-44243DC09471}" destId="{80A02487-E4EF-4139-A06B-EC551D311C52}" srcOrd="0" destOrd="0" presId="urn:microsoft.com/office/officeart/2009/layout/CirclePictureHierarchy"/>
    <dgm:cxn modelId="{C682317E-6729-4CEA-BDC8-794FDF137F34}" type="presParOf" srcId="{5E69B092-07E0-4303-A7CF-44243DC09471}" destId="{5E216113-5D75-4397-8F15-89FFBBBC1BD8}" srcOrd="1" destOrd="0" presId="urn:microsoft.com/office/officeart/2009/layout/CirclePictureHierarchy"/>
    <dgm:cxn modelId="{ED9A0495-7B2C-40A3-9297-CB7458A4B644}" type="presParOf" srcId="{5E216113-5D75-4397-8F15-89FFBBBC1BD8}" destId="{C8BAE9BA-0475-4F95-8786-AB0A5418F634}" srcOrd="0" destOrd="0" presId="urn:microsoft.com/office/officeart/2009/layout/CirclePictureHierarchy"/>
    <dgm:cxn modelId="{7C6318B5-B760-4A83-9AD4-AD4D5EE7A933}" type="presParOf" srcId="{C8BAE9BA-0475-4F95-8786-AB0A5418F634}" destId="{3E8A4B92-3A41-4958-9BB9-4D85F57BC660}" srcOrd="0" destOrd="0" presId="urn:microsoft.com/office/officeart/2009/layout/CirclePictureHierarchy"/>
    <dgm:cxn modelId="{3F6536A5-D69F-415B-8C4E-D78D2D7069DD}" type="presParOf" srcId="{C8BAE9BA-0475-4F95-8786-AB0A5418F634}" destId="{5C8BC9AF-D829-411D-9609-F1A414954ED3}" srcOrd="1" destOrd="0" presId="urn:microsoft.com/office/officeart/2009/layout/CirclePictureHierarchy"/>
    <dgm:cxn modelId="{E35D633F-B9DC-488B-B78D-EE1627FAE125}" type="presParOf" srcId="{5E216113-5D75-4397-8F15-89FFBBBC1BD8}" destId="{B1532185-D688-4801-8B1F-A2D2B3EF9BB7}" srcOrd="1" destOrd="0" presId="urn:microsoft.com/office/officeart/2009/layout/CirclePictureHierarchy"/>
    <dgm:cxn modelId="{2E75186D-E79A-490F-BDC4-466FA3D83256}" type="presParOf" srcId="{B1532185-D688-4801-8B1F-A2D2B3EF9BB7}" destId="{9D09CDA3-C160-4AEC-BAD5-576C142CE3AC}" srcOrd="0" destOrd="0" presId="urn:microsoft.com/office/officeart/2009/layout/CirclePictureHierarchy"/>
    <dgm:cxn modelId="{0099CB9E-E617-44B0-BB39-083ECAC7F45A}" type="presParOf" srcId="{B1532185-D688-4801-8B1F-A2D2B3EF9BB7}" destId="{4BA9B7D2-DA24-42CD-8D6D-B0470BF76A2F}" srcOrd="1" destOrd="0" presId="urn:microsoft.com/office/officeart/2009/layout/CirclePictureHierarchy"/>
    <dgm:cxn modelId="{C00CA30B-7219-4077-B18B-3BB72AD688AD}" type="presParOf" srcId="{4BA9B7D2-DA24-42CD-8D6D-B0470BF76A2F}" destId="{FF879E5F-AD57-4E23-9096-13C5C97DA7A4}" srcOrd="0" destOrd="0" presId="urn:microsoft.com/office/officeart/2009/layout/CirclePictureHierarchy"/>
    <dgm:cxn modelId="{3E8C4C2D-A1A8-4017-ACFA-FA2971BE5C40}" type="presParOf" srcId="{FF879E5F-AD57-4E23-9096-13C5C97DA7A4}" destId="{08C31A41-4B8C-4B62-B290-2A3A7AA91DA3}" srcOrd="0" destOrd="0" presId="urn:microsoft.com/office/officeart/2009/layout/CirclePictureHierarchy"/>
    <dgm:cxn modelId="{60155CDD-4E7E-4683-9F88-18F0FE4521B7}" type="presParOf" srcId="{FF879E5F-AD57-4E23-9096-13C5C97DA7A4}" destId="{20FE0DFB-3AD6-47FB-88C6-6A38D178C280}" srcOrd="1" destOrd="0" presId="urn:microsoft.com/office/officeart/2009/layout/CirclePictureHierarchy"/>
    <dgm:cxn modelId="{5EA91950-D56E-4547-BD93-38145719A8E8}" type="presParOf" srcId="{4BA9B7D2-DA24-42CD-8D6D-B0470BF76A2F}" destId="{271ABA12-B958-4706-AA34-45CC05EE4C41}" srcOrd="1" destOrd="0" presId="urn:microsoft.com/office/officeart/2009/layout/CirclePictureHierarchy"/>
    <dgm:cxn modelId="{0C2B8A90-8174-4212-8223-5FA8E1541810}" type="presParOf" srcId="{271ABA12-B958-4706-AA34-45CC05EE4C41}" destId="{CA181DEA-DC00-4374-97A1-32C5A129F625}" srcOrd="0" destOrd="0" presId="urn:microsoft.com/office/officeart/2009/layout/CirclePictureHierarchy"/>
    <dgm:cxn modelId="{54CF05F3-696B-4A9F-9EBC-8B95936893E8}" type="presParOf" srcId="{271ABA12-B958-4706-AA34-45CC05EE4C41}" destId="{0406FE35-95FB-4BFF-B184-B9A36002BF64}" srcOrd="1" destOrd="0" presId="urn:microsoft.com/office/officeart/2009/layout/CirclePictureHierarchy"/>
    <dgm:cxn modelId="{37FC1115-BD00-450B-A60A-A2C233A9DD80}" type="presParOf" srcId="{0406FE35-95FB-4BFF-B184-B9A36002BF64}" destId="{233190EB-2906-470A-8767-24E71DD9CC7A}" srcOrd="0" destOrd="0" presId="urn:microsoft.com/office/officeart/2009/layout/CirclePictureHierarchy"/>
    <dgm:cxn modelId="{9BDC85EC-DC9E-4AB0-8209-742CA9E34269}" type="presParOf" srcId="{233190EB-2906-470A-8767-24E71DD9CC7A}" destId="{29B5E7E4-117C-4010-B11C-7EF84625B752}" srcOrd="0" destOrd="0" presId="urn:microsoft.com/office/officeart/2009/layout/CirclePictureHierarchy"/>
    <dgm:cxn modelId="{88EE2E7B-75B5-428F-861A-34C9AF8162E2}" type="presParOf" srcId="{233190EB-2906-470A-8767-24E71DD9CC7A}" destId="{3BF5029B-B45C-4815-B01F-325C1D70F5D0}" srcOrd="1" destOrd="0" presId="urn:microsoft.com/office/officeart/2009/layout/CirclePictureHierarchy"/>
    <dgm:cxn modelId="{97DB40EF-68A2-48C3-B845-7D85DEB6EF71}" type="presParOf" srcId="{0406FE35-95FB-4BFF-B184-B9A36002BF64}" destId="{4CC33F7A-3FA8-4845-A952-1DABA8FD5689}" srcOrd="1" destOrd="0" presId="urn:microsoft.com/office/officeart/2009/layout/CirclePictureHierarchy"/>
    <dgm:cxn modelId="{0FDA40CC-0F0E-48CD-AB19-F121E0AF2154}" type="presParOf" srcId="{271ABA12-B958-4706-AA34-45CC05EE4C41}" destId="{5D1AC292-F7F5-41E4-94ED-E898965FD7DE}" srcOrd="2" destOrd="0" presId="urn:microsoft.com/office/officeart/2009/layout/CirclePictureHierarchy"/>
    <dgm:cxn modelId="{88E6BEE1-0BB3-4EE7-BE31-9A657313A45C}" type="presParOf" srcId="{271ABA12-B958-4706-AA34-45CC05EE4C41}" destId="{B77A14ED-B195-4A31-A747-3B8A95F36E99}" srcOrd="3" destOrd="0" presId="urn:microsoft.com/office/officeart/2009/layout/CirclePictureHierarchy"/>
    <dgm:cxn modelId="{05F5D4FD-D978-41C5-8369-29C4CDAA0931}" type="presParOf" srcId="{B77A14ED-B195-4A31-A747-3B8A95F36E99}" destId="{67590002-B0DC-4FFA-A370-A2AF97EE5A20}" srcOrd="0" destOrd="0" presId="urn:microsoft.com/office/officeart/2009/layout/CirclePictureHierarchy"/>
    <dgm:cxn modelId="{AEF09A32-360E-43FA-8A8C-DF9FF3AA654D}" type="presParOf" srcId="{67590002-B0DC-4FFA-A370-A2AF97EE5A20}" destId="{61DDB263-116C-4ABE-BD9F-C8BE216A41BE}" srcOrd="0" destOrd="0" presId="urn:microsoft.com/office/officeart/2009/layout/CirclePictureHierarchy"/>
    <dgm:cxn modelId="{163152C7-23FA-4DAB-A1F1-3561C1CDF1B1}" type="presParOf" srcId="{67590002-B0DC-4FFA-A370-A2AF97EE5A20}" destId="{B6608255-D882-4CC3-A260-46C88F62F9DA}" srcOrd="1" destOrd="0" presId="urn:microsoft.com/office/officeart/2009/layout/CirclePictureHierarchy"/>
    <dgm:cxn modelId="{0775A931-0916-4CAA-9826-572F2AF63B17}" type="presParOf" srcId="{B77A14ED-B195-4A31-A747-3B8A95F36E99}" destId="{C00B4386-24BA-4F66-A641-EE2CED0C626B}" srcOrd="1" destOrd="0" presId="urn:microsoft.com/office/officeart/2009/layout/CirclePictureHierarchy"/>
    <dgm:cxn modelId="{24F868B5-3723-460C-9D07-C50EB3E32462}" type="presParOf" srcId="{B1532185-D688-4801-8B1F-A2D2B3EF9BB7}" destId="{ACBA0B01-7603-4283-B771-D6FA264377E3}" srcOrd="2" destOrd="0" presId="urn:microsoft.com/office/officeart/2009/layout/CirclePictureHierarchy"/>
    <dgm:cxn modelId="{44719C91-F37C-481F-8E0E-25E38E6D1906}" type="presParOf" srcId="{B1532185-D688-4801-8B1F-A2D2B3EF9BB7}" destId="{CC33B5FF-2ACB-4EEA-BA56-3160C7D277D0}" srcOrd="3" destOrd="0" presId="urn:microsoft.com/office/officeart/2009/layout/CirclePictureHierarchy"/>
    <dgm:cxn modelId="{160D90E8-755A-45BC-A406-7C9491FEA8DF}" type="presParOf" srcId="{CC33B5FF-2ACB-4EEA-BA56-3160C7D277D0}" destId="{56AD1886-65CF-46B1-A28C-FEA8A8DBDD45}" srcOrd="0" destOrd="0" presId="urn:microsoft.com/office/officeart/2009/layout/CirclePictureHierarchy"/>
    <dgm:cxn modelId="{67E6334B-FE4F-46EA-9450-4840CE5FCC85}" type="presParOf" srcId="{56AD1886-65CF-46B1-A28C-FEA8A8DBDD45}" destId="{F4FEE527-CB24-4010-82D2-C1655975DC9E}" srcOrd="0" destOrd="0" presId="urn:microsoft.com/office/officeart/2009/layout/CirclePictureHierarchy"/>
    <dgm:cxn modelId="{6FC307BA-412A-4FE4-8E7F-860F98B991D0}" type="presParOf" srcId="{56AD1886-65CF-46B1-A28C-FEA8A8DBDD45}" destId="{C1FF4178-9A7E-4515-B272-5BE8EA7A11D4}" srcOrd="1" destOrd="0" presId="urn:microsoft.com/office/officeart/2009/layout/CirclePictureHierarchy"/>
    <dgm:cxn modelId="{5F013E79-A9AF-4193-A3E5-C8E71A2AD6AE}" type="presParOf" srcId="{CC33B5FF-2ACB-4EEA-BA56-3160C7D277D0}" destId="{067E452F-BE75-4C37-8088-3A25D0A6C69A}" srcOrd="1" destOrd="0" presId="urn:microsoft.com/office/officeart/2009/layout/CirclePictureHierarchy"/>
    <dgm:cxn modelId="{9DC1DD27-D3DD-4E95-83FB-6E29BE7C7987}" type="presParOf" srcId="{067E452F-BE75-4C37-8088-3A25D0A6C69A}" destId="{AD45B1D2-6E90-4130-B8E2-22F0E26C4DDA}" srcOrd="0" destOrd="0" presId="urn:microsoft.com/office/officeart/2009/layout/CirclePictureHierarchy"/>
    <dgm:cxn modelId="{7DEB7EA5-C2B2-4791-9C9E-543031998FD4}" type="presParOf" srcId="{067E452F-BE75-4C37-8088-3A25D0A6C69A}" destId="{A6A26014-27E6-408B-970E-E2FBEC4655AE}" srcOrd="1" destOrd="0" presId="urn:microsoft.com/office/officeart/2009/layout/CirclePictureHierarchy"/>
    <dgm:cxn modelId="{D9DD1231-B2A8-47B5-806C-0FD3C15C2E4D}" type="presParOf" srcId="{A6A26014-27E6-408B-970E-E2FBEC4655AE}" destId="{3A413204-FA74-4614-9C4E-A97D22F79481}" srcOrd="0" destOrd="0" presId="urn:microsoft.com/office/officeart/2009/layout/CirclePictureHierarchy"/>
    <dgm:cxn modelId="{7532784B-AAFA-47E5-A4EF-C50E1C9FE046}" type="presParOf" srcId="{3A413204-FA74-4614-9C4E-A97D22F79481}" destId="{9E02C9ED-E18C-4DD1-B148-BBEE40EF4F95}" srcOrd="0" destOrd="0" presId="urn:microsoft.com/office/officeart/2009/layout/CirclePictureHierarchy"/>
    <dgm:cxn modelId="{96D63119-CB72-4608-B145-69777674838A}" type="presParOf" srcId="{3A413204-FA74-4614-9C4E-A97D22F79481}" destId="{3CDA0127-E8ED-4E41-A39C-FA67D78DF9DC}" srcOrd="1" destOrd="0" presId="urn:microsoft.com/office/officeart/2009/layout/CirclePictureHierarchy"/>
    <dgm:cxn modelId="{E7D46E27-2552-4AAF-BE7B-E6A8BFD69F4C}" type="presParOf" srcId="{A6A26014-27E6-408B-970E-E2FBEC4655AE}" destId="{08381DB8-05CC-43D5-8D5E-00B200EBCC57}" srcOrd="1" destOrd="0" presId="urn:microsoft.com/office/officeart/2009/layout/CirclePictureHierarchy"/>
    <dgm:cxn modelId="{C8E9CEEE-88F5-4E12-BBD2-FAC7038FBED8}" type="presParOf" srcId="{067E452F-BE75-4C37-8088-3A25D0A6C69A}" destId="{0DE37810-0CA4-47A9-849F-DD9324982EAE}" srcOrd="2" destOrd="0" presId="urn:microsoft.com/office/officeart/2009/layout/CirclePictureHierarchy"/>
    <dgm:cxn modelId="{5003F2D3-0A30-4595-9411-74D516AA4C65}" type="presParOf" srcId="{067E452F-BE75-4C37-8088-3A25D0A6C69A}" destId="{E288FA3F-9FAF-4DF1-82D1-0470B019F5F8}" srcOrd="3" destOrd="0" presId="urn:microsoft.com/office/officeart/2009/layout/CirclePictureHierarchy"/>
    <dgm:cxn modelId="{71AA5107-31E9-4E94-A865-F5AE8D409C31}" type="presParOf" srcId="{E288FA3F-9FAF-4DF1-82D1-0470B019F5F8}" destId="{1F8728F4-008B-448F-9298-7A060330FF27}" srcOrd="0" destOrd="0" presId="urn:microsoft.com/office/officeart/2009/layout/CirclePictureHierarchy"/>
    <dgm:cxn modelId="{74B757B5-8900-4D34-AF4A-8A325E162228}" type="presParOf" srcId="{1F8728F4-008B-448F-9298-7A060330FF27}" destId="{B4D424A9-CB0B-4638-BFF4-53C712E79E28}" srcOrd="0" destOrd="0" presId="urn:microsoft.com/office/officeart/2009/layout/CirclePictureHierarchy"/>
    <dgm:cxn modelId="{2814B55F-8943-4EB4-B984-D92A0502474F}" type="presParOf" srcId="{1F8728F4-008B-448F-9298-7A060330FF27}" destId="{7E535AD0-A7B7-49ED-B285-0592A6F48E42}" srcOrd="1" destOrd="0" presId="urn:microsoft.com/office/officeart/2009/layout/CirclePictureHierarchy"/>
    <dgm:cxn modelId="{8112BE34-30AA-456E-B01F-C0BE4FB8DBC0}" type="presParOf" srcId="{E288FA3F-9FAF-4DF1-82D1-0470B019F5F8}" destId="{6EB222A5-1F25-4675-B9AA-CB637D01E5C5}" srcOrd="1" destOrd="0" presId="urn:microsoft.com/office/officeart/2009/layout/CirclePictureHierarchy"/>
    <dgm:cxn modelId="{35A26D54-8FAF-4005-AA32-EA5DF780BAF0}" type="presParOf" srcId="{6EB222A5-1F25-4675-B9AA-CB637D01E5C5}" destId="{0887A6DB-C390-4178-A8DE-D1677B979DD5}" srcOrd="0" destOrd="0" presId="urn:microsoft.com/office/officeart/2009/layout/CirclePictureHierarchy"/>
    <dgm:cxn modelId="{401CDC88-379C-464B-B1D1-D0C57F9EAFB3}" type="presParOf" srcId="{6EB222A5-1F25-4675-B9AA-CB637D01E5C5}" destId="{8B583235-EC40-49CB-8F86-9855A32F296E}" srcOrd="1" destOrd="0" presId="urn:microsoft.com/office/officeart/2009/layout/CirclePictureHierarchy"/>
    <dgm:cxn modelId="{ED5DE078-12D5-4C19-9C90-12EDFCBF0101}" type="presParOf" srcId="{8B583235-EC40-49CB-8F86-9855A32F296E}" destId="{05ACEFD3-A5C0-4329-8858-68CAE1DBFB00}" srcOrd="0" destOrd="0" presId="urn:microsoft.com/office/officeart/2009/layout/CirclePictureHierarchy"/>
    <dgm:cxn modelId="{B069E652-1C37-492D-BC68-114D74277800}" type="presParOf" srcId="{05ACEFD3-A5C0-4329-8858-68CAE1DBFB00}" destId="{1AA35E69-313C-4DA1-B70A-F7B7C1B5957E}" srcOrd="0" destOrd="0" presId="urn:microsoft.com/office/officeart/2009/layout/CirclePictureHierarchy"/>
    <dgm:cxn modelId="{3EF85989-72BC-43C7-884B-225A174D2EC3}" type="presParOf" srcId="{05ACEFD3-A5C0-4329-8858-68CAE1DBFB00}" destId="{A46B134E-2564-4C33-9DC3-561C45427C07}" srcOrd="1" destOrd="0" presId="urn:microsoft.com/office/officeart/2009/layout/CirclePictureHierarchy"/>
    <dgm:cxn modelId="{6D51DCE0-7FCF-42C6-B66D-EB1BDAC2FEAA}" type="presParOf" srcId="{8B583235-EC40-49CB-8F86-9855A32F296E}" destId="{66106DA4-B633-4C6F-8F76-DB7D00D5A572}" srcOrd="1" destOrd="0" presId="urn:microsoft.com/office/officeart/2009/layout/CirclePictureHierarchy"/>
    <dgm:cxn modelId="{A25C8B43-1B6D-4990-A348-03C5BF7F269C}" type="presParOf" srcId="{6EB222A5-1F25-4675-B9AA-CB637D01E5C5}" destId="{FE60B6C7-F7B1-4585-A435-A5B8B79B3C4B}" srcOrd="2" destOrd="0" presId="urn:microsoft.com/office/officeart/2009/layout/CirclePictureHierarchy"/>
    <dgm:cxn modelId="{2C00917E-968F-45DE-BCEE-7B7B4CC29616}" type="presParOf" srcId="{6EB222A5-1F25-4675-B9AA-CB637D01E5C5}" destId="{8E5F1DC8-A9C2-4BC5-BA93-BF13179A4D31}" srcOrd="3" destOrd="0" presId="urn:microsoft.com/office/officeart/2009/layout/CirclePictureHierarchy"/>
    <dgm:cxn modelId="{B99BEC23-126A-42A6-84E4-5446B668B669}" type="presParOf" srcId="{8E5F1DC8-A9C2-4BC5-BA93-BF13179A4D31}" destId="{204A3B1B-8246-452C-ADA7-49715119E81C}" srcOrd="0" destOrd="0" presId="urn:microsoft.com/office/officeart/2009/layout/CirclePictureHierarchy"/>
    <dgm:cxn modelId="{AE7DB41A-64C6-46D3-9FCE-2772A470553E}" type="presParOf" srcId="{204A3B1B-8246-452C-ADA7-49715119E81C}" destId="{7322F97A-2C1F-4187-A9A4-1A81B5270C2F}" srcOrd="0" destOrd="0" presId="urn:microsoft.com/office/officeart/2009/layout/CirclePictureHierarchy"/>
    <dgm:cxn modelId="{4B7EEEF7-A0E9-4C47-B04D-F78B3780D599}" type="presParOf" srcId="{204A3B1B-8246-452C-ADA7-49715119E81C}" destId="{6B79F020-E629-4DAD-9628-1FA8208A2EF0}" srcOrd="1" destOrd="0" presId="urn:microsoft.com/office/officeart/2009/layout/CirclePictureHierarchy"/>
    <dgm:cxn modelId="{AD8C61E5-34FD-429D-9D34-FD35784B78ED}" type="presParOf" srcId="{8E5F1DC8-A9C2-4BC5-BA93-BF13179A4D31}" destId="{83E8346F-A136-4C76-888E-3330A2859051}" srcOrd="1" destOrd="0" presId="urn:microsoft.com/office/officeart/2009/layout/CirclePictureHierarchy"/>
    <dgm:cxn modelId="{CF557FBA-634D-479C-B878-BD107F1CF26A}" type="presParOf" srcId="{5E69B092-07E0-4303-A7CF-44243DC09471}" destId="{120E8763-EE0B-406C-91F2-A25E008F569C}" srcOrd="2" destOrd="0" presId="urn:microsoft.com/office/officeart/2009/layout/CirclePictureHierarchy"/>
    <dgm:cxn modelId="{9AAE8577-0CE1-44C8-AEEA-0AEAFA69B9C7}" type="presParOf" srcId="{5E69B092-07E0-4303-A7CF-44243DC09471}" destId="{37A0A486-9E21-4DC3-B70C-07B52DF45EA9}" srcOrd="3" destOrd="0" presId="urn:microsoft.com/office/officeart/2009/layout/CirclePictureHierarchy"/>
    <dgm:cxn modelId="{FB0005F9-BF36-4789-9AAC-F954E0A63380}" type="presParOf" srcId="{37A0A486-9E21-4DC3-B70C-07B52DF45EA9}" destId="{56AA8DAF-7ADD-4508-9DA2-CB07A0BA7092}" srcOrd="0" destOrd="0" presId="urn:microsoft.com/office/officeart/2009/layout/CirclePictureHierarchy"/>
    <dgm:cxn modelId="{8A6F7272-2AA0-4FBD-A67D-A51BD6E4378F}" type="presParOf" srcId="{56AA8DAF-7ADD-4508-9DA2-CB07A0BA7092}" destId="{C1DFA36E-2D67-49D9-96BF-78AAE34DFE30}" srcOrd="0" destOrd="0" presId="urn:microsoft.com/office/officeart/2009/layout/CirclePictureHierarchy"/>
    <dgm:cxn modelId="{FDF1CEF1-8531-408D-9364-74E7CDD6EDDC}" type="presParOf" srcId="{56AA8DAF-7ADD-4508-9DA2-CB07A0BA7092}" destId="{749D9D4F-4233-49BD-AF7D-8ABBAC45EDC6}" srcOrd="1" destOrd="0" presId="urn:microsoft.com/office/officeart/2009/layout/CirclePictureHierarchy"/>
    <dgm:cxn modelId="{4713F9AE-BE28-4E12-82A8-869A8853B89F}" type="presParOf" srcId="{37A0A486-9E21-4DC3-B70C-07B52DF45EA9}" destId="{16666FB0-D422-4341-A389-C4A829560938}" srcOrd="1" destOrd="0" presId="urn:microsoft.com/office/officeart/2009/layout/CirclePictureHierarchy"/>
    <dgm:cxn modelId="{D8506F03-8368-4389-AC95-713F910F28DA}" type="presParOf" srcId="{16666FB0-D422-4341-A389-C4A829560938}" destId="{14CBC3C2-61BD-4681-8EEA-4EF68FA1FE67}" srcOrd="0" destOrd="0" presId="urn:microsoft.com/office/officeart/2009/layout/CirclePictureHierarchy"/>
    <dgm:cxn modelId="{E4FF5CF1-36A2-436D-87B0-139CA828F864}" type="presParOf" srcId="{16666FB0-D422-4341-A389-C4A829560938}" destId="{55D40C96-76B5-4730-83A0-D065D48F9AAA}" srcOrd="1" destOrd="0" presId="urn:microsoft.com/office/officeart/2009/layout/CirclePictureHierarchy"/>
    <dgm:cxn modelId="{0C3E37A0-2094-4CBA-AFB7-DE9F9F9584CA}" type="presParOf" srcId="{55D40C96-76B5-4730-83A0-D065D48F9AAA}" destId="{DD03E9E0-AD45-4D88-B625-F334F06A8C49}" srcOrd="0" destOrd="0" presId="urn:microsoft.com/office/officeart/2009/layout/CirclePictureHierarchy"/>
    <dgm:cxn modelId="{918BF2AC-6A6F-494B-BFEA-4008D72F08D8}" type="presParOf" srcId="{DD03E9E0-AD45-4D88-B625-F334F06A8C49}" destId="{E02FBE01-1265-4E04-ACE5-028C650AF924}" srcOrd="0" destOrd="0" presId="urn:microsoft.com/office/officeart/2009/layout/CirclePictureHierarchy"/>
    <dgm:cxn modelId="{65E981AB-FFE9-43C4-9916-39AE73C23736}" type="presParOf" srcId="{DD03E9E0-AD45-4D88-B625-F334F06A8C49}" destId="{68E8B93B-A140-4BF6-B16C-FD49DDDEA2ED}" srcOrd="1" destOrd="0" presId="urn:microsoft.com/office/officeart/2009/layout/CirclePictureHierarchy"/>
    <dgm:cxn modelId="{C3078FA4-E22B-4FF7-9969-4EBF07A3380B}" type="presParOf" srcId="{55D40C96-76B5-4730-83A0-D065D48F9AAA}" destId="{50C1221A-529E-4B75-9611-42A0CD3E36DD}" srcOrd="1" destOrd="0" presId="urn:microsoft.com/office/officeart/2009/layout/CirclePictureHierarchy"/>
    <dgm:cxn modelId="{76382508-FE8D-4C3C-AF88-65A57C75D631}" type="presParOf" srcId="{16666FB0-D422-4341-A389-C4A829560938}" destId="{C942F963-DE71-4067-ACF9-98FB273C9ED6}" srcOrd="2" destOrd="0" presId="urn:microsoft.com/office/officeart/2009/layout/CirclePictureHierarchy"/>
    <dgm:cxn modelId="{D48E40AF-D27C-41D7-B32A-FCDF9047D21A}" type="presParOf" srcId="{16666FB0-D422-4341-A389-C4A829560938}" destId="{5FAF5DF0-20E1-421A-85DB-64FBDB650C73}" srcOrd="3" destOrd="0" presId="urn:microsoft.com/office/officeart/2009/layout/CirclePictureHierarchy"/>
    <dgm:cxn modelId="{944AA311-B937-48A4-983A-206F71168E5C}" type="presParOf" srcId="{5FAF5DF0-20E1-421A-85DB-64FBDB650C73}" destId="{B31A9109-BFBF-4217-9C81-E3396948588E}" srcOrd="0" destOrd="0" presId="urn:microsoft.com/office/officeart/2009/layout/CirclePictureHierarchy"/>
    <dgm:cxn modelId="{FFBB6C25-DFFD-447B-A449-20E1C7469C40}" type="presParOf" srcId="{B31A9109-BFBF-4217-9C81-E3396948588E}" destId="{0FE13E3B-22D3-42F0-B2D1-B5B0DC924542}" srcOrd="0" destOrd="0" presId="urn:microsoft.com/office/officeart/2009/layout/CirclePictureHierarchy"/>
    <dgm:cxn modelId="{A295FDAD-D7C1-4DEE-B286-D77BD6A202E4}" type="presParOf" srcId="{B31A9109-BFBF-4217-9C81-E3396948588E}" destId="{61D1FAEB-ABD0-430C-B215-617D6303390F}" srcOrd="1" destOrd="0" presId="urn:microsoft.com/office/officeart/2009/layout/CirclePictureHierarchy"/>
    <dgm:cxn modelId="{DBC756D8-8F6D-4E2F-A472-1AD2F6968D98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>
        <a:noFill/>
      </dgm:spPr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>
        <a:noFill/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noFill/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noFill/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>
        <a:noFill/>
      </dgm:spPr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 custLinFactX="-191821" custLinFactNeighborX="-200000" custLinFactNeighborY="2474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noFill/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noFill/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47649EB9-B4B3-4ECE-9301-1BF0E83B69FA}" type="presOf" srcId="{4D67052C-024C-4778-A39D-63D18A3EF1C4}" destId="{FE60B6C7-F7B1-4585-A435-A5B8B79B3C4B}" srcOrd="0" destOrd="0" presId="urn:microsoft.com/office/officeart/2009/layout/CirclePictureHierarchy"/>
    <dgm:cxn modelId="{72C4450A-0ACE-4CFC-B162-E54EF6871939}" type="presOf" srcId="{FD8C43D7-3B1B-4C41-9B7B-E7ED0753E824}" destId="{7E535AD0-A7B7-49ED-B285-0592A6F48E42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6116FED3-BA22-4C52-96D4-98CC4467569C}" type="presOf" srcId="{99D0F18A-D3FF-4698-8505-C61993CD0A15}" destId="{CA181DEA-DC00-4374-97A1-32C5A129F625}" srcOrd="0" destOrd="0" presId="urn:microsoft.com/office/officeart/2009/layout/CirclePictureHierarchy"/>
    <dgm:cxn modelId="{F3ED603E-A960-4976-AC7B-267706595AEF}" type="presOf" srcId="{7942FC69-DACE-4CA0-BC97-DC4D1903B5C5}" destId="{6B79F020-E629-4DAD-9628-1FA8208A2EF0}" srcOrd="0" destOrd="0" presId="urn:microsoft.com/office/officeart/2009/layout/CirclePictureHierarchy"/>
    <dgm:cxn modelId="{FEA351E9-A577-42C9-84C7-27F947E9D0A8}" type="presOf" srcId="{82B40C4F-60FB-44AE-8A5A-920E448CD270}" destId="{68E8B93B-A140-4BF6-B16C-FD49DDDEA2ED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4EE8DED1-EFA3-4B38-BCA7-C4EEEB41FCD7}" type="presOf" srcId="{9F6FE411-7844-4855-842C-0EF4108C494A}" destId="{61D1FAEB-ABD0-430C-B215-617D6303390F}" srcOrd="0" destOrd="0" presId="urn:microsoft.com/office/officeart/2009/layout/CirclePictureHierarchy"/>
    <dgm:cxn modelId="{97EFA5D4-D4DC-4F82-B75A-1CD8F653563F}" type="presOf" srcId="{C216778A-8947-4DB4-8C7A-E0243DE76434}" destId="{749D9D4F-4233-49BD-AF7D-8ABBAC45EDC6}" srcOrd="0" destOrd="0" presId="urn:microsoft.com/office/officeart/2009/layout/CirclePictureHierarchy"/>
    <dgm:cxn modelId="{14173CEA-26D7-4BB5-93D3-6C455F30A255}" type="presOf" srcId="{A5D5E427-38A3-4F3D-B086-ED0114E21FD7}" destId="{80A02487-E4EF-4139-A06B-EC551D311C52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5DEB6316-C6AB-4713-BA95-23817836313C}" type="presOf" srcId="{D123D16A-DB1D-4FD1-A643-772051F05C0A}" destId="{A46B134E-2564-4C33-9DC3-561C45427C07}" srcOrd="0" destOrd="0" presId="urn:microsoft.com/office/officeart/2009/layout/CirclePictureHierarchy"/>
    <dgm:cxn modelId="{3B4FDD66-F00D-4CE4-BD86-436AAC6BDC36}" type="presOf" srcId="{A365335E-5B03-4502-B657-611ECD80644F}" destId="{5C8BC9AF-D829-411D-9609-F1A414954ED3}" srcOrd="0" destOrd="0" presId="urn:microsoft.com/office/officeart/2009/layout/CirclePictureHierarchy"/>
    <dgm:cxn modelId="{CCDAAFB4-5D27-4289-AEED-EFEFD8C2BD02}" type="presOf" srcId="{D9586ED1-49FE-4951-97C7-D0E83FFA2E17}" destId="{B6608255-D882-4CC3-A260-46C88F62F9DA}" srcOrd="0" destOrd="0" presId="urn:microsoft.com/office/officeart/2009/layout/CirclePictureHierarchy"/>
    <dgm:cxn modelId="{1430236A-0673-45F1-87D0-79283C5C9F4E}" type="presOf" srcId="{C53E0350-D867-4FEB-8E70-BD0AD7D1A70A}" destId="{14CBC3C2-61BD-4681-8EEA-4EF68FA1FE67}" srcOrd="0" destOrd="0" presId="urn:microsoft.com/office/officeart/2009/layout/CirclePictureHierarchy"/>
    <dgm:cxn modelId="{6CF03362-5721-4BF3-BA6D-42C11D0E0808}" type="presOf" srcId="{64408A57-FED1-44C6-A1AF-8F3D517C58A5}" destId="{72006922-FF10-45B5-9A8A-0A146B6B251C}" srcOrd="0" destOrd="0" presId="urn:microsoft.com/office/officeart/2009/layout/CirclePictureHierarchy"/>
    <dgm:cxn modelId="{34BFED80-315A-4A54-B9C0-7ECF3817F0D4}" type="presOf" srcId="{A5FFD9C6-4700-4C35-B46D-5E08B32F3494}" destId="{AD45B1D2-6E90-4130-B8E2-22F0E26C4DDA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264BAAE1-CDA0-44E4-B1D2-B54BC32F5712}" type="presOf" srcId="{7FC3A895-1184-489C-A1C9-44EEC017DC04}" destId="{5D1AC292-F7F5-41E4-94ED-E898965FD7DE}" srcOrd="0" destOrd="0" presId="urn:microsoft.com/office/officeart/2009/layout/CirclePictureHierarchy"/>
    <dgm:cxn modelId="{849A8545-24E3-4D11-8911-87B01D85A4D7}" type="presOf" srcId="{989FD8F3-389B-46C9-92FF-37D2C0996622}" destId="{9D09CDA3-C160-4AEC-BAD5-576C142CE3AC}" srcOrd="0" destOrd="0" presId="urn:microsoft.com/office/officeart/2009/layout/CirclePictureHierarchy"/>
    <dgm:cxn modelId="{E509D0DD-8D5F-4CF9-B740-B0AE6E89C74D}" type="presOf" srcId="{50BA14CD-8AA7-4C20-A0D6-AD36CFFB9AF0}" destId="{20FE0DFB-3AD6-47FB-88C6-6A38D178C280}" srcOrd="0" destOrd="0" presId="urn:microsoft.com/office/officeart/2009/layout/CirclePictureHierarchy"/>
    <dgm:cxn modelId="{3967F8F6-BBA3-47B5-9EC8-7D659BB89E00}" type="presOf" srcId="{0B7C3942-33EA-4135-962A-DDE4BCEDF837}" destId="{3CDA0127-E8ED-4E41-A39C-FA67D78DF9DC}" srcOrd="0" destOrd="0" presId="urn:microsoft.com/office/officeart/2009/layout/CirclePictureHierarchy"/>
    <dgm:cxn modelId="{1FF6F91E-5884-4CFA-A33B-F8D7212C81EF}" type="presOf" srcId="{218810C0-5F68-46D5-8CA0-58F97148B947}" destId="{C1FF4178-9A7E-4515-B272-5BE8EA7A11D4}" srcOrd="0" destOrd="0" presId="urn:microsoft.com/office/officeart/2009/layout/CirclePictureHierarchy"/>
    <dgm:cxn modelId="{9E56D150-6D43-4F58-AC23-9980E9CB3D26}" type="presOf" srcId="{E97D84A2-9AB2-47F1-800F-D0A5B85147C9}" destId="{FA6B3E1A-A331-4E22-B892-1B32D3E230E0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230559C1-A450-4194-8B3F-1D77BC75E45A}" type="presOf" srcId="{FE88E186-F5F9-45AC-BFDC-87BC79341939}" destId="{ACBA0B01-7603-4283-B771-D6FA264377E3}" srcOrd="0" destOrd="0" presId="urn:microsoft.com/office/officeart/2009/layout/CirclePictureHierarchy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3F991D14-8990-45AF-A930-E45C6B1B43CC}" type="presOf" srcId="{D8A63424-8EEA-4DD1-97F8-BC56CBEAD61B}" destId="{3BF5029B-B45C-4815-B01F-325C1D70F5D0}" srcOrd="0" destOrd="0" presId="urn:microsoft.com/office/officeart/2009/layout/CirclePictureHierarchy"/>
    <dgm:cxn modelId="{B9D184A7-CCB9-4E06-B74B-663AC1ED1A2A}" type="presOf" srcId="{02CC8C5E-2F8A-4BE4-A490-A45BDA9535FA}" destId="{C942F963-DE71-4067-ACF9-98FB273C9ED6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B380FB79-6EFC-44EE-A326-22ADB71B5C2D}" type="presOf" srcId="{59F417BE-182E-4098-99CB-6BEE89124BF9}" destId="{0887A6DB-C390-4178-A8DE-D1677B979DD5}" srcOrd="0" destOrd="0" presId="urn:microsoft.com/office/officeart/2009/layout/CirclePictureHierarchy"/>
    <dgm:cxn modelId="{24E311A5-C4A5-4639-9C45-1E0338FA7B9A}" type="presOf" srcId="{E8253FFB-79C9-4BAE-909D-AC7AA59DD5FC}" destId="{0DE37810-0CA4-47A9-849F-DD9324982EAE}" srcOrd="0" destOrd="0" presId="urn:microsoft.com/office/officeart/2009/layout/CirclePictureHierarchy"/>
    <dgm:cxn modelId="{B02E1F9F-DC37-4E5F-A8FE-0652CB9C6E2C}" type="presOf" srcId="{03865073-89D4-43EB-9CAF-94CEFC7DFEF6}" destId="{120E8763-EE0B-406C-91F2-A25E008F569C}" srcOrd="0" destOrd="0" presId="urn:microsoft.com/office/officeart/2009/layout/CirclePictureHierarchy"/>
    <dgm:cxn modelId="{2D0BFD0D-7477-4937-BA48-B9A2C2D4E829}" type="presParOf" srcId="{72006922-FF10-45B5-9A8A-0A146B6B251C}" destId="{9F43CE78-F3A7-47A1-9A2A-5A41ED5B47A4}" srcOrd="0" destOrd="0" presId="urn:microsoft.com/office/officeart/2009/layout/CirclePictureHierarchy"/>
    <dgm:cxn modelId="{B07B499D-B7A6-4709-9D3F-8C8A02729801}" type="presParOf" srcId="{9F43CE78-F3A7-47A1-9A2A-5A41ED5B47A4}" destId="{BCD979DD-CAF4-489C-B952-A0AB54B686E7}" srcOrd="0" destOrd="0" presId="urn:microsoft.com/office/officeart/2009/layout/CirclePictureHierarchy"/>
    <dgm:cxn modelId="{638F72DB-8764-4CAB-99DD-A2E9FE5E3F4D}" type="presParOf" srcId="{BCD979DD-CAF4-489C-B952-A0AB54B686E7}" destId="{7EA4307D-8548-40CB-A5CA-45DDC5BD2A8E}" srcOrd="0" destOrd="0" presId="urn:microsoft.com/office/officeart/2009/layout/CirclePictureHierarchy"/>
    <dgm:cxn modelId="{55EF84F7-363C-4660-B1DB-0E131E66CEDE}" type="presParOf" srcId="{BCD979DD-CAF4-489C-B952-A0AB54B686E7}" destId="{FA6B3E1A-A331-4E22-B892-1B32D3E230E0}" srcOrd="1" destOrd="0" presId="urn:microsoft.com/office/officeart/2009/layout/CirclePictureHierarchy"/>
    <dgm:cxn modelId="{163AA1DA-C5ED-44F3-ABE8-F45255C8C548}" type="presParOf" srcId="{9F43CE78-F3A7-47A1-9A2A-5A41ED5B47A4}" destId="{5E69B092-07E0-4303-A7CF-44243DC09471}" srcOrd="1" destOrd="0" presId="urn:microsoft.com/office/officeart/2009/layout/CirclePictureHierarchy"/>
    <dgm:cxn modelId="{5BAB9BF9-D01F-45F9-85AC-3093B4AA5099}" type="presParOf" srcId="{5E69B092-07E0-4303-A7CF-44243DC09471}" destId="{80A02487-E4EF-4139-A06B-EC551D311C52}" srcOrd="0" destOrd="0" presId="urn:microsoft.com/office/officeart/2009/layout/CirclePictureHierarchy"/>
    <dgm:cxn modelId="{1388704C-F2CB-4D18-AAC1-E1AC686317AB}" type="presParOf" srcId="{5E69B092-07E0-4303-A7CF-44243DC09471}" destId="{5E216113-5D75-4397-8F15-89FFBBBC1BD8}" srcOrd="1" destOrd="0" presId="urn:microsoft.com/office/officeart/2009/layout/CirclePictureHierarchy"/>
    <dgm:cxn modelId="{B0DF1FFD-4D0C-45B2-9785-93912339562B}" type="presParOf" srcId="{5E216113-5D75-4397-8F15-89FFBBBC1BD8}" destId="{C8BAE9BA-0475-4F95-8786-AB0A5418F634}" srcOrd="0" destOrd="0" presId="urn:microsoft.com/office/officeart/2009/layout/CirclePictureHierarchy"/>
    <dgm:cxn modelId="{F2347CBF-6622-4AAE-8966-5FE7E51CA7EA}" type="presParOf" srcId="{C8BAE9BA-0475-4F95-8786-AB0A5418F634}" destId="{3E8A4B92-3A41-4958-9BB9-4D85F57BC660}" srcOrd="0" destOrd="0" presId="urn:microsoft.com/office/officeart/2009/layout/CirclePictureHierarchy"/>
    <dgm:cxn modelId="{834C6BC1-5C03-44A4-8E7F-D10A62A0E8CB}" type="presParOf" srcId="{C8BAE9BA-0475-4F95-8786-AB0A5418F634}" destId="{5C8BC9AF-D829-411D-9609-F1A414954ED3}" srcOrd="1" destOrd="0" presId="urn:microsoft.com/office/officeart/2009/layout/CirclePictureHierarchy"/>
    <dgm:cxn modelId="{3AD5E608-FF4A-48C0-B711-360896823C69}" type="presParOf" srcId="{5E216113-5D75-4397-8F15-89FFBBBC1BD8}" destId="{B1532185-D688-4801-8B1F-A2D2B3EF9BB7}" srcOrd="1" destOrd="0" presId="urn:microsoft.com/office/officeart/2009/layout/CirclePictureHierarchy"/>
    <dgm:cxn modelId="{EE1A0613-66BB-4B7E-9A17-0EF4728CC115}" type="presParOf" srcId="{B1532185-D688-4801-8B1F-A2D2B3EF9BB7}" destId="{9D09CDA3-C160-4AEC-BAD5-576C142CE3AC}" srcOrd="0" destOrd="0" presId="urn:microsoft.com/office/officeart/2009/layout/CirclePictureHierarchy"/>
    <dgm:cxn modelId="{35102A09-CEE7-4A7C-B629-9E4D21E86C6E}" type="presParOf" srcId="{B1532185-D688-4801-8B1F-A2D2B3EF9BB7}" destId="{4BA9B7D2-DA24-42CD-8D6D-B0470BF76A2F}" srcOrd="1" destOrd="0" presId="urn:microsoft.com/office/officeart/2009/layout/CirclePictureHierarchy"/>
    <dgm:cxn modelId="{81920403-F6BA-4D46-9A7D-E88814C9D422}" type="presParOf" srcId="{4BA9B7D2-DA24-42CD-8D6D-B0470BF76A2F}" destId="{FF879E5F-AD57-4E23-9096-13C5C97DA7A4}" srcOrd="0" destOrd="0" presId="urn:microsoft.com/office/officeart/2009/layout/CirclePictureHierarchy"/>
    <dgm:cxn modelId="{E78C83A1-A4BE-4DCE-A951-BEEDF6A80F85}" type="presParOf" srcId="{FF879E5F-AD57-4E23-9096-13C5C97DA7A4}" destId="{08C31A41-4B8C-4B62-B290-2A3A7AA91DA3}" srcOrd="0" destOrd="0" presId="urn:microsoft.com/office/officeart/2009/layout/CirclePictureHierarchy"/>
    <dgm:cxn modelId="{13174C67-C2EF-477B-A0AD-D542CCBEFC77}" type="presParOf" srcId="{FF879E5F-AD57-4E23-9096-13C5C97DA7A4}" destId="{20FE0DFB-3AD6-47FB-88C6-6A38D178C280}" srcOrd="1" destOrd="0" presId="urn:microsoft.com/office/officeart/2009/layout/CirclePictureHierarchy"/>
    <dgm:cxn modelId="{5ADAEDC2-E23D-4162-B8C6-55A7305AE1E3}" type="presParOf" srcId="{4BA9B7D2-DA24-42CD-8D6D-B0470BF76A2F}" destId="{271ABA12-B958-4706-AA34-45CC05EE4C41}" srcOrd="1" destOrd="0" presId="urn:microsoft.com/office/officeart/2009/layout/CirclePictureHierarchy"/>
    <dgm:cxn modelId="{FA9AB7F2-8812-43C5-B405-99F11B10331C}" type="presParOf" srcId="{271ABA12-B958-4706-AA34-45CC05EE4C41}" destId="{CA181DEA-DC00-4374-97A1-32C5A129F625}" srcOrd="0" destOrd="0" presId="urn:microsoft.com/office/officeart/2009/layout/CirclePictureHierarchy"/>
    <dgm:cxn modelId="{C3393C2F-8276-4208-BD23-2A24F6CD14F5}" type="presParOf" srcId="{271ABA12-B958-4706-AA34-45CC05EE4C41}" destId="{0406FE35-95FB-4BFF-B184-B9A36002BF64}" srcOrd="1" destOrd="0" presId="urn:microsoft.com/office/officeart/2009/layout/CirclePictureHierarchy"/>
    <dgm:cxn modelId="{3F62A697-8EEE-43F5-BC89-5E82846C68F7}" type="presParOf" srcId="{0406FE35-95FB-4BFF-B184-B9A36002BF64}" destId="{233190EB-2906-470A-8767-24E71DD9CC7A}" srcOrd="0" destOrd="0" presId="urn:microsoft.com/office/officeart/2009/layout/CirclePictureHierarchy"/>
    <dgm:cxn modelId="{D882581D-AB27-4772-ABB6-F1DFC250F53F}" type="presParOf" srcId="{233190EB-2906-470A-8767-24E71DD9CC7A}" destId="{29B5E7E4-117C-4010-B11C-7EF84625B752}" srcOrd="0" destOrd="0" presId="urn:microsoft.com/office/officeart/2009/layout/CirclePictureHierarchy"/>
    <dgm:cxn modelId="{B4098978-D05F-4BBB-B725-91195B3C805F}" type="presParOf" srcId="{233190EB-2906-470A-8767-24E71DD9CC7A}" destId="{3BF5029B-B45C-4815-B01F-325C1D70F5D0}" srcOrd="1" destOrd="0" presId="urn:microsoft.com/office/officeart/2009/layout/CirclePictureHierarchy"/>
    <dgm:cxn modelId="{F7982912-5478-4919-B570-83B7BF235A0B}" type="presParOf" srcId="{0406FE35-95FB-4BFF-B184-B9A36002BF64}" destId="{4CC33F7A-3FA8-4845-A952-1DABA8FD5689}" srcOrd="1" destOrd="0" presId="urn:microsoft.com/office/officeart/2009/layout/CirclePictureHierarchy"/>
    <dgm:cxn modelId="{138E2C9B-FA71-4ED3-A970-3A833A3D77FD}" type="presParOf" srcId="{271ABA12-B958-4706-AA34-45CC05EE4C41}" destId="{5D1AC292-F7F5-41E4-94ED-E898965FD7DE}" srcOrd="2" destOrd="0" presId="urn:microsoft.com/office/officeart/2009/layout/CirclePictureHierarchy"/>
    <dgm:cxn modelId="{A7AF808E-0F4F-4AD5-8958-2FE68B1E3E4E}" type="presParOf" srcId="{271ABA12-B958-4706-AA34-45CC05EE4C41}" destId="{B77A14ED-B195-4A31-A747-3B8A95F36E99}" srcOrd="3" destOrd="0" presId="urn:microsoft.com/office/officeart/2009/layout/CirclePictureHierarchy"/>
    <dgm:cxn modelId="{33F827EF-22CA-4B69-B236-648E4C492AB4}" type="presParOf" srcId="{B77A14ED-B195-4A31-A747-3B8A95F36E99}" destId="{67590002-B0DC-4FFA-A370-A2AF97EE5A20}" srcOrd="0" destOrd="0" presId="urn:microsoft.com/office/officeart/2009/layout/CirclePictureHierarchy"/>
    <dgm:cxn modelId="{0BBEFBB0-E0CA-4D82-B681-EF6A2E29D287}" type="presParOf" srcId="{67590002-B0DC-4FFA-A370-A2AF97EE5A20}" destId="{61DDB263-116C-4ABE-BD9F-C8BE216A41BE}" srcOrd="0" destOrd="0" presId="urn:microsoft.com/office/officeart/2009/layout/CirclePictureHierarchy"/>
    <dgm:cxn modelId="{9AAD480E-E7C6-44C1-BD4C-2DB0F9E5C553}" type="presParOf" srcId="{67590002-B0DC-4FFA-A370-A2AF97EE5A20}" destId="{B6608255-D882-4CC3-A260-46C88F62F9DA}" srcOrd="1" destOrd="0" presId="urn:microsoft.com/office/officeart/2009/layout/CirclePictureHierarchy"/>
    <dgm:cxn modelId="{9E6B9580-6311-4389-852C-75C7C0D87DF7}" type="presParOf" srcId="{B77A14ED-B195-4A31-A747-3B8A95F36E99}" destId="{C00B4386-24BA-4F66-A641-EE2CED0C626B}" srcOrd="1" destOrd="0" presId="urn:microsoft.com/office/officeart/2009/layout/CirclePictureHierarchy"/>
    <dgm:cxn modelId="{6D3218C6-6569-46B1-B737-9041656D72A9}" type="presParOf" srcId="{B1532185-D688-4801-8B1F-A2D2B3EF9BB7}" destId="{ACBA0B01-7603-4283-B771-D6FA264377E3}" srcOrd="2" destOrd="0" presId="urn:microsoft.com/office/officeart/2009/layout/CirclePictureHierarchy"/>
    <dgm:cxn modelId="{AFD96743-AB46-4B44-AF5B-9D5EBEBE814B}" type="presParOf" srcId="{B1532185-D688-4801-8B1F-A2D2B3EF9BB7}" destId="{CC33B5FF-2ACB-4EEA-BA56-3160C7D277D0}" srcOrd="3" destOrd="0" presId="urn:microsoft.com/office/officeart/2009/layout/CirclePictureHierarchy"/>
    <dgm:cxn modelId="{854FBCBC-4C63-4EE2-B16A-A80BAB71F0A7}" type="presParOf" srcId="{CC33B5FF-2ACB-4EEA-BA56-3160C7D277D0}" destId="{56AD1886-65CF-46B1-A28C-FEA8A8DBDD45}" srcOrd="0" destOrd="0" presId="urn:microsoft.com/office/officeart/2009/layout/CirclePictureHierarchy"/>
    <dgm:cxn modelId="{40C512E4-8D02-48E3-B611-E4AB6204772D}" type="presParOf" srcId="{56AD1886-65CF-46B1-A28C-FEA8A8DBDD45}" destId="{F4FEE527-CB24-4010-82D2-C1655975DC9E}" srcOrd="0" destOrd="0" presId="urn:microsoft.com/office/officeart/2009/layout/CirclePictureHierarchy"/>
    <dgm:cxn modelId="{772FADCC-5B33-4733-854E-D86513441649}" type="presParOf" srcId="{56AD1886-65CF-46B1-A28C-FEA8A8DBDD45}" destId="{C1FF4178-9A7E-4515-B272-5BE8EA7A11D4}" srcOrd="1" destOrd="0" presId="urn:microsoft.com/office/officeart/2009/layout/CirclePictureHierarchy"/>
    <dgm:cxn modelId="{D42671DB-7FE0-4F6C-A6B9-D5938167E0FA}" type="presParOf" srcId="{CC33B5FF-2ACB-4EEA-BA56-3160C7D277D0}" destId="{067E452F-BE75-4C37-8088-3A25D0A6C69A}" srcOrd="1" destOrd="0" presId="urn:microsoft.com/office/officeart/2009/layout/CirclePictureHierarchy"/>
    <dgm:cxn modelId="{8E5073E3-EDEE-46CE-8C01-46FC165E2DD6}" type="presParOf" srcId="{067E452F-BE75-4C37-8088-3A25D0A6C69A}" destId="{AD45B1D2-6E90-4130-B8E2-22F0E26C4DDA}" srcOrd="0" destOrd="0" presId="urn:microsoft.com/office/officeart/2009/layout/CirclePictureHierarchy"/>
    <dgm:cxn modelId="{0513484F-A7FF-478A-BD8A-63242D05F3B6}" type="presParOf" srcId="{067E452F-BE75-4C37-8088-3A25D0A6C69A}" destId="{A6A26014-27E6-408B-970E-E2FBEC4655AE}" srcOrd="1" destOrd="0" presId="urn:microsoft.com/office/officeart/2009/layout/CirclePictureHierarchy"/>
    <dgm:cxn modelId="{1B6F24F7-F238-4E59-8A18-A438A3D2A593}" type="presParOf" srcId="{A6A26014-27E6-408B-970E-E2FBEC4655AE}" destId="{3A413204-FA74-4614-9C4E-A97D22F79481}" srcOrd="0" destOrd="0" presId="urn:microsoft.com/office/officeart/2009/layout/CirclePictureHierarchy"/>
    <dgm:cxn modelId="{1E298DEA-B1FF-4115-AC60-197D4A3F2040}" type="presParOf" srcId="{3A413204-FA74-4614-9C4E-A97D22F79481}" destId="{9E02C9ED-E18C-4DD1-B148-BBEE40EF4F95}" srcOrd="0" destOrd="0" presId="urn:microsoft.com/office/officeart/2009/layout/CirclePictureHierarchy"/>
    <dgm:cxn modelId="{4B7003B4-9037-4CEF-B0AB-E9B4B17E3360}" type="presParOf" srcId="{3A413204-FA74-4614-9C4E-A97D22F79481}" destId="{3CDA0127-E8ED-4E41-A39C-FA67D78DF9DC}" srcOrd="1" destOrd="0" presId="urn:microsoft.com/office/officeart/2009/layout/CirclePictureHierarchy"/>
    <dgm:cxn modelId="{F25ACA0F-9F6D-4F99-9223-EE9B798E13FA}" type="presParOf" srcId="{A6A26014-27E6-408B-970E-E2FBEC4655AE}" destId="{08381DB8-05CC-43D5-8D5E-00B200EBCC57}" srcOrd="1" destOrd="0" presId="urn:microsoft.com/office/officeart/2009/layout/CirclePictureHierarchy"/>
    <dgm:cxn modelId="{B3E855CA-5FC3-4024-A0A6-742CC75CAA46}" type="presParOf" srcId="{067E452F-BE75-4C37-8088-3A25D0A6C69A}" destId="{0DE37810-0CA4-47A9-849F-DD9324982EAE}" srcOrd="2" destOrd="0" presId="urn:microsoft.com/office/officeart/2009/layout/CirclePictureHierarchy"/>
    <dgm:cxn modelId="{E85D2E0E-36EA-46E8-A001-5CD68038F206}" type="presParOf" srcId="{067E452F-BE75-4C37-8088-3A25D0A6C69A}" destId="{E288FA3F-9FAF-4DF1-82D1-0470B019F5F8}" srcOrd="3" destOrd="0" presId="urn:microsoft.com/office/officeart/2009/layout/CirclePictureHierarchy"/>
    <dgm:cxn modelId="{DD456F5B-A099-4CB3-BBA6-5D49328912C5}" type="presParOf" srcId="{E288FA3F-9FAF-4DF1-82D1-0470B019F5F8}" destId="{1F8728F4-008B-448F-9298-7A060330FF27}" srcOrd="0" destOrd="0" presId="urn:microsoft.com/office/officeart/2009/layout/CirclePictureHierarchy"/>
    <dgm:cxn modelId="{B69F92FE-07EE-4D64-BA04-EF08D5BC3C12}" type="presParOf" srcId="{1F8728F4-008B-448F-9298-7A060330FF27}" destId="{B4D424A9-CB0B-4638-BFF4-53C712E79E28}" srcOrd="0" destOrd="0" presId="urn:microsoft.com/office/officeart/2009/layout/CirclePictureHierarchy"/>
    <dgm:cxn modelId="{0EC3BB55-CD44-4E46-8BBE-D0CE274B4D65}" type="presParOf" srcId="{1F8728F4-008B-448F-9298-7A060330FF27}" destId="{7E535AD0-A7B7-49ED-B285-0592A6F48E42}" srcOrd="1" destOrd="0" presId="urn:microsoft.com/office/officeart/2009/layout/CirclePictureHierarchy"/>
    <dgm:cxn modelId="{09D413EB-F99C-41BC-A65D-13F07A9D67F6}" type="presParOf" srcId="{E288FA3F-9FAF-4DF1-82D1-0470B019F5F8}" destId="{6EB222A5-1F25-4675-B9AA-CB637D01E5C5}" srcOrd="1" destOrd="0" presId="urn:microsoft.com/office/officeart/2009/layout/CirclePictureHierarchy"/>
    <dgm:cxn modelId="{5BCA8227-DF0B-48F1-8EAA-1801CEB1C56C}" type="presParOf" srcId="{6EB222A5-1F25-4675-B9AA-CB637D01E5C5}" destId="{0887A6DB-C390-4178-A8DE-D1677B979DD5}" srcOrd="0" destOrd="0" presId="urn:microsoft.com/office/officeart/2009/layout/CirclePictureHierarchy"/>
    <dgm:cxn modelId="{49E796EA-2CFC-421C-A675-561BB28C09EA}" type="presParOf" srcId="{6EB222A5-1F25-4675-B9AA-CB637D01E5C5}" destId="{8B583235-EC40-49CB-8F86-9855A32F296E}" srcOrd="1" destOrd="0" presId="urn:microsoft.com/office/officeart/2009/layout/CirclePictureHierarchy"/>
    <dgm:cxn modelId="{231E0FA9-96E1-4787-B524-45ED8A98BF00}" type="presParOf" srcId="{8B583235-EC40-49CB-8F86-9855A32F296E}" destId="{05ACEFD3-A5C0-4329-8858-68CAE1DBFB00}" srcOrd="0" destOrd="0" presId="urn:microsoft.com/office/officeart/2009/layout/CirclePictureHierarchy"/>
    <dgm:cxn modelId="{6C78FF45-0E37-4F88-9CB9-F276C109D458}" type="presParOf" srcId="{05ACEFD3-A5C0-4329-8858-68CAE1DBFB00}" destId="{1AA35E69-313C-4DA1-B70A-F7B7C1B5957E}" srcOrd="0" destOrd="0" presId="urn:microsoft.com/office/officeart/2009/layout/CirclePictureHierarchy"/>
    <dgm:cxn modelId="{A34E3159-619B-4731-B34F-46B2DE8E5F5F}" type="presParOf" srcId="{05ACEFD3-A5C0-4329-8858-68CAE1DBFB00}" destId="{A46B134E-2564-4C33-9DC3-561C45427C07}" srcOrd="1" destOrd="0" presId="urn:microsoft.com/office/officeart/2009/layout/CirclePictureHierarchy"/>
    <dgm:cxn modelId="{672F8488-CA11-49D2-AE1C-70566891A08E}" type="presParOf" srcId="{8B583235-EC40-49CB-8F86-9855A32F296E}" destId="{66106DA4-B633-4C6F-8F76-DB7D00D5A572}" srcOrd="1" destOrd="0" presId="urn:microsoft.com/office/officeart/2009/layout/CirclePictureHierarchy"/>
    <dgm:cxn modelId="{4592A3A8-0C96-49F3-959D-7E529D6F41C2}" type="presParOf" srcId="{6EB222A5-1F25-4675-B9AA-CB637D01E5C5}" destId="{FE60B6C7-F7B1-4585-A435-A5B8B79B3C4B}" srcOrd="2" destOrd="0" presId="urn:microsoft.com/office/officeart/2009/layout/CirclePictureHierarchy"/>
    <dgm:cxn modelId="{CBD7999E-6254-4EB9-96C2-2C1A4A253BB2}" type="presParOf" srcId="{6EB222A5-1F25-4675-B9AA-CB637D01E5C5}" destId="{8E5F1DC8-A9C2-4BC5-BA93-BF13179A4D31}" srcOrd="3" destOrd="0" presId="urn:microsoft.com/office/officeart/2009/layout/CirclePictureHierarchy"/>
    <dgm:cxn modelId="{B5AF6FAF-10BF-4844-85C6-92269A3E56BA}" type="presParOf" srcId="{8E5F1DC8-A9C2-4BC5-BA93-BF13179A4D31}" destId="{204A3B1B-8246-452C-ADA7-49715119E81C}" srcOrd="0" destOrd="0" presId="urn:microsoft.com/office/officeart/2009/layout/CirclePictureHierarchy"/>
    <dgm:cxn modelId="{BDEE5745-0E16-4A0F-9C4A-B0433ED299B8}" type="presParOf" srcId="{204A3B1B-8246-452C-ADA7-49715119E81C}" destId="{7322F97A-2C1F-4187-A9A4-1A81B5270C2F}" srcOrd="0" destOrd="0" presId="urn:microsoft.com/office/officeart/2009/layout/CirclePictureHierarchy"/>
    <dgm:cxn modelId="{5407FBE4-FF13-4CCA-99F1-93D22E5E0D61}" type="presParOf" srcId="{204A3B1B-8246-452C-ADA7-49715119E81C}" destId="{6B79F020-E629-4DAD-9628-1FA8208A2EF0}" srcOrd="1" destOrd="0" presId="urn:microsoft.com/office/officeart/2009/layout/CirclePictureHierarchy"/>
    <dgm:cxn modelId="{DFED7417-4878-4334-98F5-645DC3F73711}" type="presParOf" srcId="{8E5F1DC8-A9C2-4BC5-BA93-BF13179A4D31}" destId="{83E8346F-A136-4C76-888E-3330A2859051}" srcOrd="1" destOrd="0" presId="urn:microsoft.com/office/officeart/2009/layout/CirclePictureHierarchy"/>
    <dgm:cxn modelId="{8CF9E5FA-1800-4A9C-A3EC-38EA05381FE3}" type="presParOf" srcId="{5E69B092-07E0-4303-A7CF-44243DC09471}" destId="{120E8763-EE0B-406C-91F2-A25E008F569C}" srcOrd="2" destOrd="0" presId="urn:microsoft.com/office/officeart/2009/layout/CirclePictureHierarchy"/>
    <dgm:cxn modelId="{718DD545-42F1-42F1-AEDA-3EBE5D829DC4}" type="presParOf" srcId="{5E69B092-07E0-4303-A7CF-44243DC09471}" destId="{37A0A486-9E21-4DC3-B70C-07B52DF45EA9}" srcOrd="3" destOrd="0" presId="urn:microsoft.com/office/officeart/2009/layout/CirclePictureHierarchy"/>
    <dgm:cxn modelId="{FA1DF96B-0761-46A1-9184-0A6C5389C15F}" type="presParOf" srcId="{37A0A486-9E21-4DC3-B70C-07B52DF45EA9}" destId="{56AA8DAF-7ADD-4508-9DA2-CB07A0BA7092}" srcOrd="0" destOrd="0" presId="urn:microsoft.com/office/officeart/2009/layout/CirclePictureHierarchy"/>
    <dgm:cxn modelId="{DEF92BBD-54FC-43D1-905D-521FF8EB75DA}" type="presParOf" srcId="{56AA8DAF-7ADD-4508-9DA2-CB07A0BA7092}" destId="{C1DFA36E-2D67-49D9-96BF-78AAE34DFE30}" srcOrd="0" destOrd="0" presId="urn:microsoft.com/office/officeart/2009/layout/CirclePictureHierarchy"/>
    <dgm:cxn modelId="{E13B3DC2-3D37-4702-8444-2418D3C429AB}" type="presParOf" srcId="{56AA8DAF-7ADD-4508-9DA2-CB07A0BA7092}" destId="{749D9D4F-4233-49BD-AF7D-8ABBAC45EDC6}" srcOrd="1" destOrd="0" presId="urn:microsoft.com/office/officeart/2009/layout/CirclePictureHierarchy"/>
    <dgm:cxn modelId="{193C9519-A7A5-475A-9C0F-D03A8B85A8EA}" type="presParOf" srcId="{37A0A486-9E21-4DC3-B70C-07B52DF45EA9}" destId="{16666FB0-D422-4341-A389-C4A829560938}" srcOrd="1" destOrd="0" presId="urn:microsoft.com/office/officeart/2009/layout/CirclePictureHierarchy"/>
    <dgm:cxn modelId="{04B9E101-9ADE-4CD9-8918-08C6984AE64E}" type="presParOf" srcId="{16666FB0-D422-4341-A389-C4A829560938}" destId="{14CBC3C2-61BD-4681-8EEA-4EF68FA1FE67}" srcOrd="0" destOrd="0" presId="urn:microsoft.com/office/officeart/2009/layout/CirclePictureHierarchy"/>
    <dgm:cxn modelId="{18AE8275-F6E9-48C1-9A33-A4118A538AF9}" type="presParOf" srcId="{16666FB0-D422-4341-A389-C4A829560938}" destId="{55D40C96-76B5-4730-83A0-D065D48F9AAA}" srcOrd="1" destOrd="0" presId="urn:microsoft.com/office/officeart/2009/layout/CirclePictureHierarchy"/>
    <dgm:cxn modelId="{3E960FD5-C904-4A47-98F7-DDEC17FCCD37}" type="presParOf" srcId="{55D40C96-76B5-4730-83A0-D065D48F9AAA}" destId="{DD03E9E0-AD45-4D88-B625-F334F06A8C49}" srcOrd="0" destOrd="0" presId="urn:microsoft.com/office/officeart/2009/layout/CirclePictureHierarchy"/>
    <dgm:cxn modelId="{58FCCA7E-DA2E-4DB7-993D-2A2F30D08E33}" type="presParOf" srcId="{DD03E9E0-AD45-4D88-B625-F334F06A8C49}" destId="{E02FBE01-1265-4E04-ACE5-028C650AF924}" srcOrd="0" destOrd="0" presId="urn:microsoft.com/office/officeart/2009/layout/CirclePictureHierarchy"/>
    <dgm:cxn modelId="{477E9BF5-A797-4D38-846A-C9533425B547}" type="presParOf" srcId="{DD03E9E0-AD45-4D88-B625-F334F06A8C49}" destId="{68E8B93B-A140-4BF6-B16C-FD49DDDEA2ED}" srcOrd="1" destOrd="0" presId="urn:microsoft.com/office/officeart/2009/layout/CirclePictureHierarchy"/>
    <dgm:cxn modelId="{8C4ECCEB-2ADE-440C-B270-EEA2865CFEFE}" type="presParOf" srcId="{55D40C96-76B5-4730-83A0-D065D48F9AAA}" destId="{50C1221A-529E-4B75-9611-42A0CD3E36DD}" srcOrd="1" destOrd="0" presId="urn:microsoft.com/office/officeart/2009/layout/CirclePictureHierarchy"/>
    <dgm:cxn modelId="{F014FC2C-A226-4DA1-AB39-FACCF45D9E77}" type="presParOf" srcId="{16666FB0-D422-4341-A389-C4A829560938}" destId="{C942F963-DE71-4067-ACF9-98FB273C9ED6}" srcOrd="2" destOrd="0" presId="urn:microsoft.com/office/officeart/2009/layout/CirclePictureHierarchy"/>
    <dgm:cxn modelId="{D85881F8-3BC1-48D8-BC53-867AF84DD402}" type="presParOf" srcId="{16666FB0-D422-4341-A389-C4A829560938}" destId="{5FAF5DF0-20E1-421A-85DB-64FBDB650C73}" srcOrd="3" destOrd="0" presId="urn:microsoft.com/office/officeart/2009/layout/CirclePictureHierarchy"/>
    <dgm:cxn modelId="{9AE468B6-E0AA-4F73-89A3-7C7E5B6C8DD5}" type="presParOf" srcId="{5FAF5DF0-20E1-421A-85DB-64FBDB650C73}" destId="{B31A9109-BFBF-4217-9C81-E3396948588E}" srcOrd="0" destOrd="0" presId="urn:microsoft.com/office/officeart/2009/layout/CirclePictureHierarchy"/>
    <dgm:cxn modelId="{896E0FEE-0164-4A25-8BF6-D41182883066}" type="presParOf" srcId="{B31A9109-BFBF-4217-9C81-E3396948588E}" destId="{0FE13E3B-22D3-42F0-B2D1-B5B0DC924542}" srcOrd="0" destOrd="0" presId="urn:microsoft.com/office/officeart/2009/layout/CirclePictureHierarchy"/>
    <dgm:cxn modelId="{9E2C6167-39E2-4BA2-BE03-5EDFEFD865C4}" type="presParOf" srcId="{B31A9109-BFBF-4217-9C81-E3396948588E}" destId="{61D1FAEB-ABD0-430C-B215-617D6303390F}" srcOrd="1" destOrd="0" presId="urn:microsoft.com/office/officeart/2009/layout/CirclePictureHierarchy"/>
    <dgm:cxn modelId="{3338BA87-5F44-407B-BFAE-77234D59C31B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  <dgm:t>
        <a:bodyPr/>
        <a:lstStyle/>
        <a:p>
          <a:endParaRPr lang="sv-SE"/>
        </a:p>
      </dgm:t>
    </dgm:pt>
    <dgm:pt modelId="{BCD979DD-CAF4-489C-B952-A0AB54B686E7}" type="pres">
      <dgm:prSet presAssocID="{E97D84A2-9AB2-47F1-800F-D0A5B85147C9}" presName="composite" presStyleCnt="0"/>
      <dgm:spPr/>
      <dgm:t>
        <a:bodyPr/>
        <a:lstStyle/>
        <a:p>
          <a:endParaRPr lang="sv-SE"/>
        </a:p>
      </dgm:t>
    </dgm:pt>
    <dgm:pt modelId="{7EA4307D-8548-40CB-A5CA-45DDC5BD2A8E}" type="pres">
      <dgm:prSet presAssocID="{E97D84A2-9AB2-47F1-800F-D0A5B85147C9}" presName="image" presStyleLbl="node0" presStyleIdx="0" presStyleCnt="1"/>
      <dgm:spPr>
        <a:noFill/>
      </dgm:spPr>
      <dgm:t>
        <a:bodyPr/>
        <a:lstStyle/>
        <a:p>
          <a:endParaRPr lang="sv-SE"/>
        </a:p>
      </dgm:t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  <dgm:t>
        <a:bodyPr/>
        <a:lstStyle/>
        <a:p>
          <a:endParaRPr lang="sv-SE"/>
        </a:p>
      </dgm:t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  <dgm:t>
        <a:bodyPr/>
        <a:lstStyle/>
        <a:p>
          <a:endParaRPr lang="sv-SE"/>
        </a:p>
      </dgm:t>
    </dgm:pt>
    <dgm:pt modelId="{C8BAE9BA-0475-4F95-8786-AB0A5418F634}" type="pres">
      <dgm:prSet presAssocID="{A365335E-5B03-4502-B657-611ECD80644F}" presName="composite2" presStyleCnt="0"/>
      <dgm:spPr/>
      <dgm:t>
        <a:bodyPr/>
        <a:lstStyle/>
        <a:p>
          <a:endParaRPr lang="sv-SE"/>
        </a:p>
      </dgm:t>
    </dgm:pt>
    <dgm:pt modelId="{3E8A4B92-3A41-4958-9BB9-4D85F57BC660}" type="pres">
      <dgm:prSet presAssocID="{A365335E-5B03-4502-B657-611ECD80644F}" presName="image2" presStyleLbl="node2" presStyleIdx="0" presStyleCnt="2"/>
      <dgm:spPr>
        <a:noFill/>
      </dgm:spPr>
      <dgm:t>
        <a:bodyPr/>
        <a:lstStyle/>
        <a:p>
          <a:endParaRPr lang="sv-SE"/>
        </a:p>
      </dgm:t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  <dgm:t>
        <a:bodyPr/>
        <a:lstStyle/>
        <a:p>
          <a:endParaRPr lang="sv-SE"/>
        </a:p>
      </dgm:t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  <dgm:t>
        <a:bodyPr/>
        <a:lstStyle/>
        <a:p>
          <a:endParaRPr lang="sv-SE"/>
        </a:p>
      </dgm:t>
    </dgm:pt>
    <dgm:pt modelId="{FF879E5F-AD57-4E23-9096-13C5C97DA7A4}" type="pres">
      <dgm:prSet presAssocID="{50BA14CD-8AA7-4C20-A0D6-AD36CFFB9AF0}" presName="composite3" presStyleCnt="0"/>
      <dgm:spPr/>
      <dgm:t>
        <a:bodyPr/>
        <a:lstStyle/>
        <a:p>
          <a:endParaRPr lang="sv-SE"/>
        </a:p>
      </dgm:t>
    </dgm:pt>
    <dgm:pt modelId="{08C31A41-4B8C-4B62-B290-2A3A7AA91DA3}" type="pres">
      <dgm:prSet presAssocID="{50BA14CD-8AA7-4C20-A0D6-AD36CFFB9AF0}" presName="image3" presStyleLbl="node3" presStyleIdx="0" presStyleCnt="4"/>
      <dgm:spPr>
        <a:noFill/>
      </dgm:spPr>
      <dgm:t>
        <a:bodyPr/>
        <a:lstStyle/>
        <a:p>
          <a:endParaRPr lang="sv-SE"/>
        </a:p>
      </dgm:t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  <dgm:t>
        <a:bodyPr/>
        <a:lstStyle/>
        <a:p>
          <a:endParaRPr lang="sv-SE"/>
        </a:p>
      </dgm:t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  <dgm:t>
        <a:bodyPr/>
        <a:lstStyle/>
        <a:p>
          <a:endParaRPr lang="sv-SE"/>
        </a:p>
      </dgm:t>
    </dgm:pt>
    <dgm:pt modelId="{233190EB-2906-470A-8767-24E71DD9CC7A}" type="pres">
      <dgm:prSet presAssocID="{D8A63424-8EEA-4DD1-97F8-BC56CBEAD61B}" presName="composite4" presStyleCnt="0"/>
      <dgm:spPr/>
      <dgm:t>
        <a:bodyPr/>
        <a:lstStyle/>
        <a:p>
          <a:endParaRPr lang="sv-SE"/>
        </a:p>
      </dgm:t>
    </dgm:pt>
    <dgm:pt modelId="{29B5E7E4-117C-4010-B11C-7EF84625B752}" type="pres">
      <dgm:prSet presAssocID="{D8A63424-8EEA-4DD1-97F8-BC56CBEAD61B}" presName="image4" presStyleLbl="node4" presStyleIdx="0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  <dgm:t>
        <a:bodyPr/>
        <a:lstStyle/>
        <a:p>
          <a:endParaRPr lang="sv-SE"/>
        </a:p>
      </dgm:t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  <dgm:t>
        <a:bodyPr/>
        <a:lstStyle/>
        <a:p>
          <a:endParaRPr lang="sv-SE"/>
        </a:p>
      </dgm:t>
    </dgm:pt>
    <dgm:pt modelId="{67590002-B0DC-4FFA-A370-A2AF97EE5A20}" type="pres">
      <dgm:prSet presAssocID="{D9586ED1-49FE-4951-97C7-D0E83FFA2E17}" presName="composite4" presStyleCnt="0"/>
      <dgm:spPr/>
      <dgm:t>
        <a:bodyPr/>
        <a:lstStyle/>
        <a:p>
          <a:endParaRPr lang="sv-SE"/>
        </a:p>
      </dgm:t>
    </dgm:pt>
    <dgm:pt modelId="{61DDB263-116C-4ABE-BD9F-C8BE216A41BE}" type="pres">
      <dgm:prSet presAssocID="{D9586ED1-49FE-4951-97C7-D0E83FFA2E17}" presName="image4" presStyleLbl="node4" presStyleIdx="1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  <dgm:t>
        <a:bodyPr/>
        <a:lstStyle/>
        <a:p>
          <a:endParaRPr lang="sv-SE"/>
        </a:p>
      </dgm:t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  <dgm:t>
        <a:bodyPr/>
        <a:lstStyle/>
        <a:p>
          <a:endParaRPr lang="sv-SE"/>
        </a:p>
      </dgm:t>
    </dgm:pt>
    <dgm:pt modelId="{56AD1886-65CF-46B1-A28C-FEA8A8DBDD45}" type="pres">
      <dgm:prSet presAssocID="{218810C0-5F68-46D5-8CA0-58F97148B947}" presName="composite3" presStyleCnt="0"/>
      <dgm:spPr/>
      <dgm:t>
        <a:bodyPr/>
        <a:lstStyle/>
        <a:p>
          <a:endParaRPr lang="sv-SE"/>
        </a:p>
      </dgm:t>
    </dgm:pt>
    <dgm:pt modelId="{F4FEE527-CB24-4010-82D2-C1655975DC9E}" type="pres">
      <dgm:prSet presAssocID="{218810C0-5F68-46D5-8CA0-58F97148B947}" presName="image3" presStyleLbl="node3" presStyleIdx="1" presStyleCnt="4"/>
      <dgm:spPr>
        <a:noFill/>
      </dgm:spPr>
      <dgm:t>
        <a:bodyPr/>
        <a:lstStyle/>
        <a:p>
          <a:endParaRPr lang="sv-SE"/>
        </a:p>
      </dgm:t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  <dgm:t>
        <a:bodyPr/>
        <a:lstStyle/>
        <a:p>
          <a:endParaRPr lang="sv-SE"/>
        </a:p>
      </dgm:t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  <dgm:t>
        <a:bodyPr/>
        <a:lstStyle/>
        <a:p>
          <a:endParaRPr lang="sv-SE"/>
        </a:p>
      </dgm:t>
    </dgm:pt>
    <dgm:pt modelId="{3A413204-FA74-4614-9C4E-A97D22F79481}" type="pres">
      <dgm:prSet presAssocID="{0B7C3942-33EA-4135-962A-DDE4BCEDF837}" presName="composite4" presStyleCnt="0"/>
      <dgm:spPr/>
      <dgm:t>
        <a:bodyPr/>
        <a:lstStyle/>
        <a:p>
          <a:endParaRPr lang="sv-SE"/>
        </a:p>
      </dgm:t>
    </dgm:pt>
    <dgm:pt modelId="{9E02C9ED-E18C-4DD1-B148-BBEE40EF4F95}" type="pres">
      <dgm:prSet presAssocID="{0B7C3942-33EA-4135-962A-DDE4BCEDF837}" presName="image4" presStyleLbl="node4" presStyleIdx="2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  <dgm:t>
        <a:bodyPr/>
        <a:lstStyle/>
        <a:p>
          <a:endParaRPr lang="sv-SE"/>
        </a:p>
      </dgm:t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  <dgm:t>
        <a:bodyPr/>
        <a:lstStyle/>
        <a:p>
          <a:endParaRPr lang="sv-SE"/>
        </a:p>
      </dgm:t>
    </dgm:pt>
    <dgm:pt modelId="{1F8728F4-008B-448F-9298-7A060330FF27}" type="pres">
      <dgm:prSet presAssocID="{FD8C43D7-3B1B-4C41-9B7B-E7ED0753E824}" presName="composite4" presStyleCnt="0"/>
      <dgm:spPr/>
      <dgm:t>
        <a:bodyPr/>
        <a:lstStyle/>
        <a:p>
          <a:endParaRPr lang="sv-SE"/>
        </a:p>
      </dgm:t>
    </dgm:pt>
    <dgm:pt modelId="{B4D424A9-CB0B-4638-BFF4-53C712E79E28}" type="pres">
      <dgm:prSet presAssocID="{FD8C43D7-3B1B-4C41-9B7B-E7ED0753E824}" presName="image4" presStyleLbl="node4" presStyleIdx="3" presStyleCnt="6"/>
      <dgm:spPr>
        <a:noFill/>
      </dgm:spPr>
      <dgm:t>
        <a:bodyPr/>
        <a:lstStyle/>
        <a:p>
          <a:endParaRPr lang="sv-SE"/>
        </a:p>
      </dgm:t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  <dgm:t>
        <a:bodyPr/>
        <a:lstStyle/>
        <a:p>
          <a:endParaRPr lang="sv-SE"/>
        </a:p>
      </dgm:t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  <dgm:t>
        <a:bodyPr/>
        <a:lstStyle/>
        <a:p>
          <a:endParaRPr lang="sv-SE"/>
        </a:p>
      </dgm:t>
    </dgm:pt>
    <dgm:pt modelId="{05ACEFD3-A5C0-4329-8858-68CAE1DBFB00}" type="pres">
      <dgm:prSet presAssocID="{D123D16A-DB1D-4FD1-A643-772051F05C0A}" presName="composite4" presStyleCnt="0"/>
      <dgm:spPr/>
      <dgm:t>
        <a:bodyPr/>
        <a:lstStyle/>
        <a:p>
          <a:endParaRPr lang="sv-SE"/>
        </a:p>
      </dgm:t>
    </dgm:pt>
    <dgm:pt modelId="{1AA35E69-313C-4DA1-B70A-F7B7C1B5957E}" type="pres">
      <dgm:prSet presAssocID="{D123D16A-DB1D-4FD1-A643-772051F05C0A}" presName="image4" presStyleLbl="node4" presStyleIdx="4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A46B134E-2564-4C33-9DC3-561C45427C07}" type="pres">
      <dgm:prSet presAssocID="{D123D16A-DB1D-4FD1-A643-772051F05C0A}" presName="text4" presStyleLbl="revTx" presStyleIdx="8" presStyleCnt="13" custLinFactX="-191821" custLinFactNeighborX="-200000" custLinFactNeighborY="2474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  <dgm:t>
        <a:bodyPr/>
        <a:lstStyle/>
        <a:p>
          <a:endParaRPr lang="sv-SE"/>
        </a:p>
      </dgm:t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  <dgm:t>
        <a:bodyPr/>
        <a:lstStyle/>
        <a:p>
          <a:endParaRPr lang="sv-SE"/>
        </a:p>
      </dgm:t>
    </dgm:pt>
    <dgm:pt modelId="{204A3B1B-8246-452C-ADA7-49715119E81C}" type="pres">
      <dgm:prSet presAssocID="{7942FC69-DACE-4CA0-BC97-DC4D1903B5C5}" presName="composite4" presStyleCnt="0"/>
      <dgm:spPr/>
      <dgm:t>
        <a:bodyPr/>
        <a:lstStyle/>
        <a:p>
          <a:endParaRPr lang="sv-SE"/>
        </a:p>
      </dgm:t>
    </dgm:pt>
    <dgm:pt modelId="{7322F97A-2C1F-4187-A9A4-1A81B5270C2F}" type="pres">
      <dgm:prSet presAssocID="{7942FC69-DACE-4CA0-BC97-DC4D1903B5C5}" presName="image4" presStyleLbl="node4" presStyleIdx="5" presStyleCnt="6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  <dgm:t>
        <a:bodyPr/>
        <a:lstStyle/>
        <a:p>
          <a:endParaRPr lang="sv-SE"/>
        </a:p>
      </dgm:t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  <dgm:t>
        <a:bodyPr/>
        <a:lstStyle/>
        <a:p>
          <a:endParaRPr lang="sv-SE"/>
        </a:p>
      </dgm:t>
    </dgm:pt>
    <dgm:pt modelId="{56AA8DAF-7ADD-4508-9DA2-CB07A0BA7092}" type="pres">
      <dgm:prSet presAssocID="{C216778A-8947-4DB4-8C7A-E0243DE76434}" presName="composite2" presStyleCnt="0"/>
      <dgm:spPr/>
      <dgm:t>
        <a:bodyPr/>
        <a:lstStyle/>
        <a:p>
          <a:endParaRPr lang="sv-SE"/>
        </a:p>
      </dgm:t>
    </dgm:pt>
    <dgm:pt modelId="{C1DFA36E-2D67-49D9-96BF-78AAE34DFE30}" type="pres">
      <dgm:prSet presAssocID="{C216778A-8947-4DB4-8C7A-E0243DE76434}" presName="image2" presStyleLbl="node2" presStyleIdx="1" presStyleCnt="2"/>
      <dgm:spPr>
        <a:noFill/>
      </dgm:spPr>
      <dgm:t>
        <a:bodyPr/>
        <a:lstStyle/>
        <a:p>
          <a:endParaRPr lang="sv-SE"/>
        </a:p>
      </dgm:t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  <dgm:t>
        <a:bodyPr/>
        <a:lstStyle/>
        <a:p>
          <a:endParaRPr lang="sv-SE"/>
        </a:p>
      </dgm:t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  <dgm:t>
        <a:bodyPr/>
        <a:lstStyle/>
        <a:p>
          <a:endParaRPr lang="sv-SE"/>
        </a:p>
      </dgm:t>
    </dgm:pt>
    <dgm:pt modelId="{DD03E9E0-AD45-4D88-B625-F334F06A8C49}" type="pres">
      <dgm:prSet presAssocID="{82B40C4F-60FB-44AE-8A5A-920E448CD270}" presName="composite3" presStyleCnt="0"/>
      <dgm:spPr/>
      <dgm:t>
        <a:bodyPr/>
        <a:lstStyle/>
        <a:p>
          <a:endParaRPr lang="sv-SE"/>
        </a:p>
      </dgm:t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  <dgm:t>
        <a:bodyPr/>
        <a:lstStyle/>
        <a:p>
          <a:endParaRPr lang="sv-SE"/>
        </a:p>
      </dgm:t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  <dgm:t>
        <a:bodyPr/>
        <a:lstStyle/>
        <a:p>
          <a:endParaRPr lang="sv-SE"/>
        </a:p>
      </dgm:t>
    </dgm:pt>
    <dgm:pt modelId="{B31A9109-BFBF-4217-9C81-E3396948588E}" type="pres">
      <dgm:prSet presAssocID="{9F6FE411-7844-4855-842C-0EF4108C494A}" presName="composite3" presStyleCnt="0"/>
      <dgm:spPr/>
      <dgm:t>
        <a:bodyPr/>
        <a:lstStyle/>
        <a:p>
          <a:endParaRPr lang="sv-SE"/>
        </a:p>
      </dgm:t>
    </dgm:pt>
    <dgm:pt modelId="{0FE13E3B-22D3-42F0-B2D1-B5B0DC924542}" type="pres">
      <dgm:prSet presAssocID="{9F6FE411-7844-4855-842C-0EF4108C494A}" presName="image3" presStyleLbl="node3" presStyleIdx="3" presStyleCnt="4"/>
      <dgm:spPr>
        <a:solidFill>
          <a:schemeClr val="accent3"/>
        </a:solidFill>
      </dgm:spPr>
      <dgm:t>
        <a:bodyPr/>
        <a:lstStyle/>
        <a:p>
          <a:endParaRPr lang="sv-SE"/>
        </a:p>
      </dgm:t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  <dgm:t>
        <a:bodyPr/>
        <a:lstStyle/>
        <a:p>
          <a:endParaRPr lang="sv-SE"/>
        </a:p>
      </dgm:t>
    </dgm:pt>
  </dgm:ptLst>
  <dgm:cxnLst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F9FC999E-0830-40BC-8B03-F9A9389AA1AA}" type="presOf" srcId="{7FC3A895-1184-489C-A1C9-44EEC017DC04}" destId="{5D1AC292-F7F5-41E4-94ED-E898965FD7DE}" srcOrd="0" destOrd="0" presId="urn:microsoft.com/office/officeart/2009/layout/CirclePictureHierarchy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08EA39BB-0173-46ED-9231-49D6CC75FB11}" type="presOf" srcId="{59F417BE-182E-4098-99CB-6BEE89124BF9}" destId="{0887A6DB-C390-4178-A8DE-D1677B979DD5}" srcOrd="0" destOrd="0" presId="urn:microsoft.com/office/officeart/2009/layout/CirclePictureHierarchy"/>
    <dgm:cxn modelId="{3F5D8906-2159-4917-B585-A346D9E73C5A}" type="presOf" srcId="{7942FC69-DACE-4CA0-BC97-DC4D1903B5C5}" destId="{6B79F020-E629-4DAD-9628-1FA8208A2EF0}" srcOrd="0" destOrd="0" presId="urn:microsoft.com/office/officeart/2009/layout/CirclePictureHierarchy"/>
    <dgm:cxn modelId="{9FBA1AE5-B9C9-40D9-BE69-8DE95223CD38}" type="presOf" srcId="{50BA14CD-8AA7-4C20-A0D6-AD36CFFB9AF0}" destId="{20FE0DFB-3AD6-47FB-88C6-6A38D178C280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4368BF86-F1B9-457D-B165-93143D8B9D7C}" type="presOf" srcId="{02CC8C5E-2F8A-4BE4-A490-A45BDA9535FA}" destId="{C942F963-DE71-4067-ACF9-98FB273C9ED6}" srcOrd="0" destOrd="0" presId="urn:microsoft.com/office/officeart/2009/layout/CirclePictureHierarchy"/>
    <dgm:cxn modelId="{C19B329D-58F9-4756-BA85-0AEB1B5D29EB}" type="presOf" srcId="{64408A57-FED1-44C6-A1AF-8F3D517C58A5}" destId="{72006922-FF10-45B5-9A8A-0A146B6B251C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0C27405F-7100-4FEF-961F-10EEE2716299}" type="presOf" srcId="{989FD8F3-389B-46C9-92FF-37D2C0996622}" destId="{9D09CDA3-C160-4AEC-BAD5-576C142CE3AC}" srcOrd="0" destOrd="0" presId="urn:microsoft.com/office/officeart/2009/layout/CirclePictureHierarchy"/>
    <dgm:cxn modelId="{8AC6849D-337F-4EC8-A227-6B1F55F68144}" type="presOf" srcId="{A5FFD9C6-4700-4C35-B46D-5E08B32F3494}" destId="{AD45B1D2-6E90-4130-B8E2-22F0E26C4DDA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0C76AEB2-7EC8-4999-8CFB-B13DEB448F98}" type="presOf" srcId="{D9586ED1-49FE-4951-97C7-D0E83FFA2E17}" destId="{B6608255-D882-4CC3-A260-46C88F62F9DA}" srcOrd="0" destOrd="0" presId="urn:microsoft.com/office/officeart/2009/layout/CirclePictureHierarchy"/>
    <dgm:cxn modelId="{19F853FD-FB50-400C-9EC3-DC1CA353FFDB}" type="presOf" srcId="{82B40C4F-60FB-44AE-8A5A-920E448CD270}" destId="{68E8B93B-A140-4BF6-B16C-FD49DDDEA2ED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D85BD31F-3782-4D69-8113-492D96726FF0}" type="presOf" srcId="{D8A63424-8EEA-4DD1-97F8-BC56CBEAD61B}" destId="{3BF5029B-B45C-4815-B01F-325C1D70F5D0}" srcOrd="0" destOrd="0" presId="urn:microsoft.com/office/officeart/2009/layout/CirclePictureHierarchy"/>
    <dgm:cxn modelId="{0D645E75-FC3F-4E58-AAD0-95174B879C6D}" type="presOf" srcId="{FD8C43D7-3B1B-4C41-9B7B-E7ED0753E824}" destId="{7E535AD0-A7B7-49ED-B285-0592A6F48E42}" srcOrd="0" destOrd="0" presId="urn:microsoft.com/office/officeart/2009/layout/CirclePictureHierarchy"/>
    <dgm:cxn modelId="{E312F3F8-C349-4B52-BD49-808BC8F815EF}" type="presOf" srcId="{A365335E-5B03-4502-B657-611ECD80644F}" destId="{5C8BC9AF-D829-411D-9609-F1A414954ED3}" srcOrd="0" destOrd="0" presId="urn:microsoft.com/office/officeart/2009/layout/CirclePictureHierarchy"/>
    <dgm:cxn modelId="{773652C9-E895-469F-8DDD-F883F16C1DE6}" type="presOf" srcId="{218810C0-5F68-46D5-8CA0-58F97148B947}" destId="{C1FF4178-9A7E-4515-B272-5BE8EA7A11D4}" srcOrd="0" destOrd="0" presId="urn:microsoft.com/office/officeart/2009/layout/CirclePictureHierarchy"/>
    <dgm:cxn modelId="{E053936F-5A81-49AF-BB3E-A11AB6D1CC91}" type="presOf" srcId="{9F6FE411-7844-4855-842C-0EF4108C494A}" destId="{61D1FAEB-ABD0-430C-B215-617D6303390F}" srcOrd="0" destOrd="0" presId="urn:microsoft.com/office/officeart/2009/layout/CirclePictureHierarchy"/>
    <dgm:cxn modelId="{2B73AF5A-0A4B-4E42-8344-97EBA442B6D4}" type="presOf" srcId="{C216778A-8947-4DB4-8C7A-E0243DE76434}" destId="{749D9D4F-4233-49BD-AF7D-8ABBAC45EDC6}" srcOrd="0" destOrd="0" presId="urn:microsoft.com/office/officeart/2009/layout/CirclePictureHierarchy"/>
    <dgm:cxn modelId="{E6EEAB68-CE94-4CF5-936D-32F68CB72F2B}" type="presOf" srcId="{03865073-89D4-43EB-9CAF-94CEFC7DFEF6}" destId="{120E8763-EE0B-406C-91F2-A25E008F569C}" srcOrd="0" destOrd="0" presId="urn:microsoft.com/office/officeart/2009/layout/CirclePictureHierarchy"/>
    <dgm:cxn modelId="{97E89C0B-11AB-4477-8793-A6A9B4A8CE5A}" type="presOf" srcId="{99D0F18A-D3FF-4698-8505-C61993CD0A15}" destId="{CA181DEA-DC00-4374-97A1-32C5A129F625}" srcOrd="0" destOrd="0" presId="urn:microsoft.com/office/officeart/2009/layout/CirclePictureHierarchy"/>
    <dgm:cxn modelId="{2E3BFC6C-C828-4CC4-B71F-EA9C68E107A3}" type="presOf" srcId="{4D67052C-024C-4778-A39D-63D18A3EF1C4}" destId="{FE60B6C7-F7B1-4585-A435-A5B8B79B3C4B}" srcOrd="0" destOrd="0" presId="urn:microsoft.com/office/officeart/2009/layout/CirclePictureHierarchy"/>
    <dgm:cxn modelId="{9D90CC5E-0CA1-4E5D-93C0-13112E6460DE}" type="presOf" srcId="{FE88E186-F5F9-45AC-BFDC-87BC79341939}" destId="{ACBA0B01-7603-4283-B771-D6FA264377E3}" srcOrd="0" destOrd="0" presId="urn:microsoft.com/office/officeart/2009/layout/CirclePictureHierarchy"/>
    <dgm:cxn modelId="{A5940E56-D3AF-49C4-B632-1833E9562ACD}" type="presOf" srcId="{C53E0350-D867-4FEB-8E70-BD0AD7D1A70A}" destId="{14CBC3C2-61BD-4681-8EEA-4EF68FA1FE67}" srcOrd="0" destOrd="0" presId="urn:microsoft.com/office/officeart/2009/layout/CirclePictureHierarchy"/>
    <dgm:cxn modelId="{33C1A8D8-CA8C-4B6A-B42E-A157DD525BA6}" type="presOf" srcId="{D123D16A-DB1D-4FD1-A643-772051F05C0A}" destId="{A46B134E-2564-4C33-9DC3-561C45427C07}" srcOrd="0" destOrd="0" presId="urn:microsoft.com/office/officeart/2009/layout/CirclePictureHierarchy"/>
    <dgm:cxn modelId="{E42DDB75-85C5-453B-B682-18B34DF6E645}" type="presOf" srcId="{E97D84A2-9AB2-47F1-800F-D0A5B85147C9}" destId="{FA6B3E1A-A331-4E22-B892-1B32D3E230E0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A5EC139E-F678-4FAF-877F-21289345B2B6}" type="presOf" srcId="{E8253FFB-79C9-4BAE-909D-AC7AA59DD5FC}" destId="{0DE37810-0CA4-47A9-849F-DD9324982EAE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A2445AAD-3A9F-4FBA-A144-C877F81C5B3E}" type="presOf" srcId="{A5D5E427-38A3-4F3D-B086-ED0114E21FD7}" destId="{80A02487-E4EF-4139-A06B-EC551D311C52}" srcOrd="0" destOrd="0" presId="urn:microsoft.com/office/officeart/2009/layout/CirclePictureHierarchy"/>
    <dgm:cxn modelId="{06AC0871-03BB-4BC5-A2D7-4E1CB88AFD6C}" type="presOf" srcId="{0B7C3942-33EA-4135-962A-DDE4BCEDF837}" destId="{3CDA0127-E8ED-4E41-A39C-FA67D78DF9DC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1A3C4B48-0DFA-45FE-A4DB-A9B554DE93FC}" type="presParOf" srcId="{72006922-FF10-45B5-9A8A-0A146B6B251C}" destId="{9F43CE78-F3A7-47A1-9A2A-5A41ED5B47A4}" srcOrd="0" destOrd="0" presId="urn:microsoft.com/office/officeart/2009/layout/CirclePictureHierarchy"/>
    <dgm:cxn modelId="{5BA541DB-B427-4FE3-BAB7-A628BE2BEC97}" type="presParOf" srcId="{9F43CE78-F3A7-47A1-9A2A-5A41ED5B47A4}" destId="{BCD979DD-CAF4-489C-B952-A0AB54B686E7}" srcOrd="0" destOrd="0" presId="urn:microsoft.com/office/officeart/2009/layout/CirclePictureHierarchy"/>
    <dgm:cxn modelId="{EB7B5754-EC6A-4C62-89D3-EE9CB6C963C4}" type="presParOf" srcId="{BCD979DD-CAF4-489C-B952-A0AB54B686E7}" destId="{7EA4307D-8548-40CB-A5CA-45DDC5BD2A8E}" srcOrd="0" destOrd="0" presId="urn:microsoft.com/office/officeart/2009/layout/CirclePictureHierarchy"/>
    <dgm:cxn modelId="{5CDE802D-32CA-4360-9710-B6EE2439386B}" type="presParOf" srcId="{BCD979DD-CAF4-489C-B952-A0AB54B686E7}" destId="{FA6B3E1A-A331-4E22-B892-1B32D3E230E0}" srcOrd="1" destOrd="0" presId="urn:microsoft.com/office/officeart/2009/layout/CirclePictureHierarchy"/>
    <dgm:cxn modelId="{48E1250A-D79F-4A10-9369-9EC175609A83}" type="presParOf" srcId="{9F43CE78-F3A7-47A1-9A2A-5A41ED5B47A4}" destId="{5E69B092-07E0-4303-A7CF-44243DC09471}" srcOrd="1" destOrd="0" presId="urn:microsoft.com/office/officeart/2009/layout/CirclePictureHierarchy"/>
    <dgm:cxn modelId="{11DA7B9F-71EF-4A9A-8D67-8956B8A31F21}" type="presParOf" srcId="{5E69B092-07E0-4303-A7CF-44243DC09471}" destId="{80A02487-E4EF-4139-A06B-EC551D311C52}" srcOrd="0" destOrd="0" presId="urn:microsoft.com/office/officeart/2009/layout/CirclePictureHierarchy"/>
    <dgm:cxn modelId="{CA63D5DA-E49D-4AED-A752-DA514BBABB77}" type="presParOf" srcId="{5E69B092-07E0-4303-A7CF-44243DC09471}" destId="{5E216113-5D75-4397-8F15-89FFBBBC1BD8}" srcOrd="1" destOrd="0" presId="urn:microsoft.com/office/officeart/2009/layout/CirclePictureHierarchy"/>
    <dgm:cxn modelId="{912DD9D5-3598-499D-A4D0-02420E806EBB}" type="presParOf" srcId="{5E216113-5D75-4397-8F15-89FFBBBC1BD8}" destId="{C8BAE9BA-0475-4F95-8786-AB0A5418F634}" srcOrd="0" destOrd="0" presId="urn:microsoft.com/office/officeart/2009/layout/CirclePictureHierarchy"/>
    <dgm:cxn modelId="{E32D8D37-8A73-4780-BC39-84FBC5878A60}" type="presParOf" srcId="{C8BAE9BA-0475-4F95-8786-AB0A5418F634}" destId="{3E8A4B92-3A41-4958-9BB9-4D85F57BC660}" srcOrd="0" destOrd="0" presId="urn:microsoft.com/office/officeart/2009/layout/CirclePictureHierarchy"/>
    <dgm:cxn modelId="{3D130E88-E265-4F0F-8F05-EDE7C122E0A9}" type="presParOf" srcId="{C8BAE9BA-0475-4F95-8786-AB0A5418F634}" destId="{5C8BC9AF-D829-411D-9609-F1A414954ED3}" srcOrd="1" destOrd="0" presId="urn:microsoft.com/office/officeart/2009/layout/CirclePictureHierarchy"/>
    <dgm:cxn modelId="{FF79DD94-3027-4E95-8FEF-603800CA852A}" type="presParOf" srcId="{5E216113-5D75-4397-8F15-89FFBBBC1BD8}" destId="{B1532185-D688-4801-8B1F-A2D2B3EF9BB7}" srcOrd="1" destOrd="0" presId="urn:microsoft.com/office/officeart/2009/layout/CirclePictureHierarchy"/>
    <dgm:cxn modelId="{9B2042B5-E904-4AA8-9D3D-EDBA1E82D153}" type="presParOf" srcId="{B1532185-D688-4801-8B1F-A2D2B3EF9BB7}" destId="{9D09CDA3-C160-4AEC-BAD5-576C142CE3AC}" srcOrd="0" destOrd="0" presId="urn:microsoft.com/office/officeart/2009/layout/CirclePictureHierarchy"/>
    <dgm:cxn modelId="{1E8F2A5B-3CC0-4496-AEA5-E0864F3A52DD}" type="presParOf" srcId="{B1532185-D688-4801-8B1F-A2D2B3EF9BB7}" destId="{4BA9B7D2-DA24-42CD-8D6D-B0470BF76A2F}" srcOrd="1" destOrd="0" presId="urn:microsoft.com/office/officeart/2009/layout/CirclePictureHierarchy"/>
    <dgm:cxn modelId="{51A6D35E-12E5-48A4-99CF-572CF185242A}" type="presParOf" srcId="{4BA9B7D2-DA24-42CD-8D6D-B0470BF76A2F}" destId="{FF879E5F-AD57-4E23-9096-13C5C97DA7A4}" srcOrd="0" destOrd="0" presId="urn:microsoft.com/office/officeart/2009/layout/CirclePictureHierarchy"/>
    <dgm:cxn modelId="{A4C80EF9-3B18-482B-8DB1-197D7FCF35CB}" type="presParOf" srcId="{FF879E5F-AD57-4E23-9096-13C5C97DA7A4}" destId="{08C31A41-4B8C-4B62-B290-2A3A7AA91DA3}" srcOrd="0" destOrd="0" presId="urn:microsoft.com/office/officeart/2009/layout/CirclePictureHierarchy"/>
    <dgm:cxn modelId="{8F2708F7-571E-40BD-90EC-7E43AF25DB24}" type="presParOf" srcId="{FF879E5F-AD57-4E23-9096-13C5C97DA7A4}" destId="{20FE0DFB-3AD6-47FB-88C6-6A38D178C280}" srcOrd="1" destOrd="0" presId="urn:microsoft.com/office/officeart/2009/layout/CirclePictureHierarchy"/>
    <dgm:cxn modelId="{66F181A3-49D7-45C3-B1B2-7B65C238003E}" type="presParOf" srcId="{4BA9B7D2-DA24-42CD-8D6D-B0470BF76A2F}" destId="{271ABA12-B958-4706-AA34-45CC05EE4C41}" srcOrd="1" destOrd="0" presId="urn:microsoft.com/office/officeart/2009/layout/CirclePictureHierarchy"/>
    <dgm:cxn modelId="{0128F501-CA53-4149-8901-D07129AC6EB2}" type="presParOf" srcId="{271ABA12-B958-4706-AA34-45CC05EE4C41}" destId="{CA181DEA-DC00-4374-97A1-32C5A129F625}" srcOrd="0" destOrd="0" presId="urn:microsoft.com/office/officeart/2009/layout/CirclePictureHierarchy"/>
    <dgm:cxn modelId="{0BD87AD5-8B63-4B9E-8ABC-8F7F408952E7}" type="presParOf" srcId="{271ABA12-B958-4706-AA34-45CC05EE4C41}" destId="{0406FE35-95FB-4BFF-B184-B9A36002BF64}" srcOrd="1" destOrd="0" presId="urn:microsoft.com/office/officeart/2009/layout/CirclePictureHierarchy"/>
    <dgm:cxn modelId="{5393434D-11C6-422D-BC5C-0EBC717357A5}" type="presParOf" srcId="{0406FE35-95FB-4BFF-B184-B9A36002BF64}" destId="{233190EB-2906-470A-8767-24E71DD9CC7A}" srcOrd="0" destOrd="0" presId="urn:microsoft.com/office/officeart/2009/layout/CirclePictureHierarchy"/>
    <dgm:cxn modelId="{A9FAD61F-8999-4677-B36B-B144F60BC375}" type="presParOf" srcId="{233190EB-2906-470A-8767-24E71DD9CC7A}" destId="{29B5E7E4-117C-4010-B11C-7EF84625B752}" srcOrd="0" destOrd="0" presId="urn:microsoft.com/office/officeart/2009/layout/CirclePictureHierarchy"/>
    <dgm:cxn modelId="{F2CD6843-062F-4233-AE36-6337FFB27790}" type="presParOf" srcId="{233190EB-2906-470A-8767-24E71DD9CC7A}" destId="{3BF5029B-B45C-4815-B01F-325C1D70F5D0}" srcOrd="1" destOrd="0" presId="urn:microsoft.com/office/officeart/2009/layout/CirclePictureHierarchy"/>
    <dgm:cxn modelId="{B66AF700-2BEB-4CB9-9240-E515FAB0299D}" type="presParOf" srcId="{0406FE35-95FB-4BFF-B184-B9A36002BF64}" destId="{4CC33F7A-3FA8-4845-A952-1DABA8FD5689}" srcOrd="1" destOrd="0" presId="urn:microsoft.com/office/officeart/2009/layout/CirclePictureHierarchy"/>
    <dgm:cxn modelId="{6180ECD1-1798-425D-A50B-B4D577FA73D9}" type="presParOf" srcId="{271ABA12-B958-4706-AA34-45CC05EE4C41}" destId="{5D1AC292-F7F5-41E4-94ED-E898965FD7DE}" srcOrd="2" destOrd="0" presId="urn:microsoft.com/office/officeart/2009/layout/CirclePictureHierarchy"/>
    <dgm:cxn modelId="{4377CEC1-7667-4D6D-9855-3F87CCB65B15}" type="presParOf" srcId="{271ABA12-B958-4706-AA34-45CC05EE4C41}" destId="{B77A14ED-B195-4A31-A747-3B8A95F36E99}" srcOrd="3" destOrd="0" presId="urn:microsoft.com/office/officeart/2009/layout/CirclePictureHierarchy"/>
    <dgm:cxn modelId="{CB93B2BB-580F-445B-82C6-84C82F44E095}" type="presParOf" srcId="{B77A14ED-B195-4A31-A747-3B8A95F36E99}" destId="{67590002-B0DC-4FFA-A370-A2AF97EE5A20}" srcOrd="0" destOrd="0" presId="urn:microsoft.com/office/officeart/2009/layout/CirclePictureHierarchy"/>
    <dgm:cxn modelId="{33DF2CB0-2722-4943-AC09-6796697638B6}" type="presParOf" srcId="{67590002-B0DC-4FFA-A370-A2AF97EE5A20}" destId="{61DDB263-116C-4ABE-BD9F-C8BE216A41BE}" srcOrd="0" destOrd="0" presId="urn:microsoft.com/office/officeart/2009/layout/CirclePictureHierarchy"/>
    <dgm:cxn modelId="{46C1D59F-44BC-4A9F-8185-720E7E2A4CA2}" type="presParOf" srcId="{67590002-B0DC-4FFA-A370-A2AF97EE5A20}" destId="{B6608255-D882-4CC3-A260-46C88F62F9DA}" srcOrd="1" destOrd="0" presId="urn:microsoft.com/office/officeart/2009/layout/CirclePictureHierarchy"/>
    <dgm:cxn modelId="{AD0860E7-45FA-4850-B58E-FA9D4D4BDCBB}" type="presParOf" srcId="{B77A14ED-B195-4A31-A747-3B8A95F36E99}" destId="{C00B4386-24BA-4F66-A641-EE2CED0C626B}" srcOrd="1" destOrd="0" presId="urn:microsoft.com/office/officeart/2009/layout/CirclePictureHierarchy"/>
    <dgm:cxn modelId="{92D3C5F4-6630-43B1-8DDB-96AB98149F6B}" type="presParOf" srcId="{B1532185-D688-4801-8B1F-A2D2B3EF9BB7}" destId="{ACBA0B01-7603-4283-B771-D6FA264377E3}" srcOrd="2" destOrd="0" presId="urn:microsoft.com/office/officeart/2009/layout/CirclePictureHierarchy"/>
    <dgm:cxn modelId="{ADA7055E-A25F-4F4F-93BE-405C786D8C42}" type="presParOf" srcId="{B1532185-D688-4801-8B1F-A2D2B3EF9BB7}" destId="{CC33B5FF-2ACB-4EEA-BA56-3160C7D277D0}" srcOrd="3" destOrd="0" presId="urn:microsoft.com/office/officeart/2009/layout/CirclePictureHierarchy"/>
    <dgm:cxn modelId="{13C24AAE-F57D-4E7C-A7D0-93E4FB203153}" type="presParOf" srcId="{CC33B5FF-2ACB-4EEA-BA56-3160C7D277D0}" destId="{56AD1886-65CF-46B1-A28C-FEA8A8DBDD45}" srcOrd="0" destOrd="0" presId="urn:microsoft.com/office/officeart/2009/layout/CirclePictureHierarchy"/>
    <dgm:cxn modelId="{6C481406-05C8-4611-B775-AA4C0EC92119}" type="presParOf" srcId="{56AD1886-65CF-46B1-A28C-FEA8A8DBDD45}" destId="{F4FEE527-CB24-4010-82D2-C1655975DC9E}" srcOrd="0" destOrd="0" presId="urn:microsoft.com/office/officeart/2009/layout/CirclePictureHierarchy"/>
    <dgm:cxn modelId="{FE0B03F5-6252-4F70-8BC4-F8BDF977C2BB}" type="presParOf" srcId="{56AD1886-65CF-46B1-A28C-FEA8A8DBDD45}" destId="{C1FF4178-9A7E-4515-B272-5BE8EA7A11D4}" srcOrd="1" destOrd="0" presId="urn:microsoft.com/office/officeart/2009/layout/CirclePictureHierarchy"/>
    <dgm:cxn modelId="{1B15F582-CB93-479B-9AB1-5255B62F8A11}" type="presParOf" srcId="{CC33B5FF-2ACB-4EEA-BA56-3160C7D277D0}" destId="{067E452F-BE75-4C37-8088-3A25D0A6C69A}" srcOrd="1" destOrd="0" presId="urn:microsoft.com/office/officeart/2009/layout/CirclePictureHierarchy"/>
    <dgm:cxn modelId="{0AE8F7D8-9736-4621-96AF-977FFF340697}" type="presParOf" srcId="{067E452F-BE75-4C37-8088-3A25D0A6C69A}" destId="{AD45B1D2-6E90-4130-B8E2-22F0E26C4DDA}" srcOrd="0" destOrd="0" presId="urn:microsoft.com/office/officeart/2009/layout/CirclePictureHierarchy"/>
    <dgm:cxn modelId="{426BDA6E-43BA-467C-AA4C-00D8E1C4D672}" type="presParOf" srcId="{067E452F-BE75-4C37-8088-3A25D0A6C69A}" destId="{A6A26014-27E6-408B-970E-E2FBEC4655AE}" srcOrd="1" destOrd="0" presId="urn:microsoft.com/office/officeart/2009/layout/CirclePictureHierarchy"/>
    <dgm:cxn modelId="{35873E89-C42F-4E25-A284-8BA7D0CCE930}" type="presParOf" srcId="{A6A26014-27E6-408B-970E-E2FBEC4655AE}" destId="{3A413204-FA74-4614-9C4E-A97D22F79481}" srcOrd="0" destOrd="0" presId="urn:microsoft.com/office/officeart/2009/layout/CirclePictureHierarchy"/>
    <dgm:cxn modelId="{EA72A36C-AA38-439F-B5AD-DFE3BB388DD8}" type="presParOf" srcId="{3A413204-FA74-4614-9C4E-A97D22F79481}" destId="{9E02C9ED-E18C-4DD1-B148-BBEE40EF4F95}" srcOrd="0" destOrd="0" presId="urn:microsoft.com/office/officeart/2009/layout/CirclePictureHierarchy"/>
    <dgm:cxn modelId="{7B92FD08-3E3C-4561-B1AE-54DAE57E5149}" type="presParOf" srcId="{3A413204-FA74-4614-9C4E-A97D22F79481}" destId="{3CDA0127-E8ED-4E41-A39C-FA67D78DF9DC}" srcOrd="1" destOrd="0" presId="urn:microsoft.com/office/officeart/2009/layout/CirclePictureHierarchy"/>
    <dgm:cxn modelId="{46309771-6CF6-42C8-9535-9AA82B69D9CD}" type="presParOf" srcId="{A6A26014-27E6-408B-970E-E2FBEC4655AE}" destId="{08381DB8-05CC-43D5-8D5E-00B200EBCC57}" srcOrd="1" destOrd="0" presId="urn:microsoft.com/office/officeart/2009/layout/CirclePictureHierarchy"/>
    <dgm:cxn modelId="{BEC530C3-C616-4750-B068-75027E31D6A7}" type="presParOf" srcId="{067E452F-BE75-4C37-8088-3A25D0A6C69A}" destId="{0DE37810-0CA4-47A9-849F-DD9324982EAE}" srcOrd="2" destOrd="0" presId="urn:microsoft.com/office/officeart/2009/layout/CirclePictureHierarchy"/>
    <dgm:cxn modelId="{469EA357-8539-4893-A82C-BC8C31E9233E}" type="presParOf" srcId="{067E452F-BE75-4C37-8088-3A25D0A6C69A}" destId="{E288FA3F-9FAF-4DF1-82D1-0470B019F5F8}" srcOrd="3" destOrd="0" presId="urn:microsoft.com/office/officeart/2009/layout/CirclePictureHierarchy"/>
    <dgm:cxn modelId="{32EFC398-8A04-49DF-A2FE-F7ADFD420E5F}" type="presParOf" srcId="{E288FA3F-9FAF-4DF1-82D1-0470B019F5F8}" destId="{1F8728F4-008B-448F-9298-7A060330FF27}" srcOrd="0" destOrd="0" presId="urn:microsoft.com/office/officeart/2009/layout/CirclePictureHierarchy"/>
    <dgm:cxn modelId="{B05BA06B-AECD-406E-9CBD-B84963A5E0D9}" type="presParOf" srcId="{1F8728F4-008B-448F-9298-7A060330FF27}" destId="{B4D424A9-CB0B-4638-BFF4-53C712E79E28}" srcOrd="0" destOrd="0" presId="urn:microsoft.com/office/officeart/2009/layout/CirclePictureHierarchy"/>
    <dgm:cxn modelId="{CE379A4F-883C-4697-8EFD-9180638BCE1F}" type="presParOf" srcId="{1F8728F4-008B-448F-9298-7A060330FF27}" destId="{7E535AD0-A7B7-49ED-B285-0592A6F48E42}" srcOrd="1" destOrd="0" presId="urn:microsoft.com/office/officeart/2009/layout/CirclePictureHierarchy"/>
    <dgm:cxn modelId="{AF5155E6-C20B-4C79-BA20-8BF7AA05D9C7}" type="presParOf" srcId="{E288FA3F-9FAF-4DF1-82D1-0470B019F5F8}" destId="{6EB222A5-1F25-4675-B9AA-CB637D01E5C5}" srcOrd="1" destOrd="0" presId="urn:microsoft.com/office/officeart/2009/layout/CirclePictureHierarchy"/>
    <dgm:cxn modelId="{11CD45DF-013D-42D6-9E87-49E2DEDC47B3}" type="presParOf" srcId="{6EB222A5-1F25-4675-B9AA-CB637D01E5C5}" destId="{0887A6DB-C390-4178-A8DE-D1677B979DD5}" srcOrd="0" destOrd="0" presId="urn:microsoft.com/office/officeart/2009/layout/CirclePictureHierarchy"/>
    <dgm:cxn modelId="{F9FA3D9A-23FC-4F24-AC63-CD511B46D841}" type="presParOf" srcId="{6EB222A5-1F25-4675-B9AA-CB637D01E5C5}" destId="{8B583235-EC40-49CB-8F86-9855A32F296E}" srcOrd="1" destOrd="0" presId="urn:microsoft.com/office/officeart/2009/layout/CirclePictureHierarchy"/>
    <dgm:cxn modelId="{7B8CCAD5-5F58-4154-AAEE-4057AC99DB91}" type="presParOf" srcId="{8B583235-EC40-49CB-8F86-9855A32F296E}" destId="{05ACEFD3-A5C0-4329-8858-68CAE1DBFB00}" srcOrd="0" destOrd="0" presId="urn:microsoft.com/office/officeart/2009/layout/CirclePictureHierarchy"/>
    <dgm:cxn modelId="{877AD37E-8532-43F6-9552-762D0F13D40C}" type="presParOf" srcId="{05ACEFD3-A5C0-4329-8858-68CAE1DBFB00}" destId="{1AA35E69-313C-4DA1-B70A-F7B7C1B5957E}" srcOrd="0" destOrd="0" presId="urn:microsoft.com/office/officeart/2009/layout/CirclePictureHierarchy"/>
    <dgm:cxn modelId="{001B9CC2-B09A-4ECD-8187-6B2CD5DE6919}" type="presParOf" srcId="{05ACEFD3-A5C0-4329-8858-68CAE1DBFB00}" destId="{A46B134E-2564-4C33-9DC3-561C45427C07}" srcOrd="1" destOrd="0" presId="urn:microsoft.com/office/officeart/2009/layout/CirclePictureHierarchy"/>
    <dgm:cxn modelId="{9CF77687-41EC-4EAD-BF1D-4D1ACBCFD86A}" type="presParOf" srcId="{8B583235-EC40-49CB-8F86-9855A32F296E}" destId="{66106DA4-B633-4C6F-8F76-DB7D00D5A572}" srcOrd="1" destOrd="0" presId="urn:microsoft.com/office/officeart/2009/layout/CirclePictureHierarchy"/>
    <dgm:cxn modelId="{75684CAA-E90C-4410-932E-BE06D1C0D559}" type="presParOf" srcId="{6EB222A5-1F25-4675-B9AA-CB637D01E5C5}" destId="{FE60B6C7-F7B1-4585-A435-A5B8B79B3C4B}" srcOrd="2" destOrd="0" presId="urn:microsoft.com/office/officeart/2009/layout/CirclePictureHierarchy"/>
    <dgm:cxn modelId="{BE460C18-B1F6-4F7D-ABB2-AFDE51D1A95A}" type="presParOf" srcId="{6EB222A5-1F25-4675-B9AA-CB637D01E5C5}" destId="{8E5F1DC8-A9C2-4BC5-BA93-BF13179A4D31}" srcOrd="3" destOrd="0" presId="urn:microsoft.com/office/officeart/2009/layout/CirclePictureHierarchy"/>
    <dgm:cxn modelId="{94C50AA6-5A64-4537-A3E6-F245845B7510}" type="presParOf" srcId="{8E5F1DC8-A9C2-4BC5-BA93-BF13179A4D31}" destId="{204A3B1B-8246-452C-ADA7-49715119E81C}" srcOrd="0" destOrd="0" presId="urn:microsoft.com/office/officeart/2009/layout/CirclePictureHierarchy"/>
    <dgm:cxn modelId="{72BFA36D-2B0D-4615-8A43-C6B42B1A1669}" type="presParOf" srcId="{204A3B1B-8246-452C-ADA7-49715119E81C}" destId="{7322F97A-2C1F-4187-A9A4-1A81B5270C2F}" srcOrd="0" destOrd="0" presId="urn:microsoft.com/office/officeart/2009/layout/CirclePictureHierarchy"/>
    <dgm:cxn modelId="{EB088AD5-A873-4A0B-A532-536E2345D248}" type="presParOf" srcId="{204A3B1B-8246-452C-ADA7-49715119E81C}" destId="{6B79F020-E629-4DAD-9628-1FA8208A2EF0}" srcOrd="1" destOrd="0" presId="urn:microsoft.com/office/officeart/2009/layout/CirclePictureHierarchy"/>
    <dgm:cxn modelId="{EA6994F4-BEF0-44C0-B7F0-FEB594E93513}" type="presParOf" srcId="{8E5F1DC8-A9C2-4BC5-BA93-BF13179A4D31}" destId="{83E8346F-A136-4C76-888E-3330A2859051}" srcOrd="1" destOrd="0" presId="urn:microsoft.com/office/officeart/2009/layout/CirclePictureHierarchy"/>
    <dgm:cxn modelId="{CF2D66F1-187D-4FE2-9DDB-870A98F80C11}" type="presParOf" srcId="{5E69B092-07E0-4303-A7CF-44243DC09471}" destId="{120E8763-EE0B-406C-91F2-A25E008F569C}" srcOrd="2" destOrd="0" presId="urn:microsoft.com/office/officeart/2009/layout/CirclePictureHierarchy"/>
    <dgm:cxn modelId="{3E62301B-D4ED-4786-BEC2-64851104E264}" type="presParOf" srcId="{5E69B092-07E0-4303-A7CF-44243DC09471}" destId="{37A0A486-9E21-4DC3-B70C-07B52DF45EA9}" srcOrd="3" destOrd="0" presId="urn:microsoft.com/office/officeart/2009/layout/CirclePictureHierarchy"/>
    <dgm:cxn modelId="{5A8B9B13-3895-40E2-AA96-60BE4DD01063}" type="presParOf" srcId="{37A0A486-9E21-4DC3-B70C-07B52DF45EA9}" destId="{56AA8DAF-7ADD-4508-9DA2-CB07A0BA7092}" srcOrd="0" destOrd="0" presId="urn:microsoft.com/office/officeart/2009/layout/CirclePictureHierarchy"/>
    <dgm:cxn modelId="{CB67623D-4920-4D05-AEA8-1FCBCD5F2162}" type="presParOf" srcId="{56AA8DAF-7ADD-4508-9DA2-CB07A0BA7092}" destId="{C1DFA36E-2D67-49D9-96BF-78AAE34DFE30}" srcOrd="0" destOrd="0" presId="urn:microsoft.com/office/officeart/2009/layout/CirclePictureHierarchy"/>
    <dgm:cxn modelId="{9D291713-7823-4BEF-A299-2E38EA47498B}" type="presParOf" srcId="{56AA8DAF-7ADD-4508-9DA2-CB07A0BA7092}" destId="{749D9D4F-4233-49BD-AF7D-8ABBAC45EDC6}" srcOrd="1" destOrd="0" presId="urn:microsoft.com/office/officeart/2009/layout/CirclePictureHierarchy"/>
    <dgm:cxn modelId="{0EF8BF8F-7D79-4E69-AB75-D83DA13932FD}" type="presParOf" srcId="{37A0A486-9E21-4DC3-B70C-07B52DF45EA9}" destId="{16666FB0-D422-4341-A389-C4A829560938}" srcOrd="1" destOrd="0" presId="urn:microsoft.com/office/officeart/2009/layout/CirclePictureHierarchy"/>
    <dgm:cxn modelId="{1A547C6D-F254-46C9-B648-43720156A8AF}" type="presParOf" srcId="{16666FB0-D422-4341-A389-C4A829560938}" destId="{14CBC3C2-61BD-4681-8EEA-4EF68FA1FE67}" srcOrd="0" destOrd="0" presId="urn:microsoft.com/office/officeart/2009/layout/CirclePictureHierarchy"/>
    <dgm:cxn modelId="{6B10B5DC-F47C-4779-85BD-89F1492580C3}" type="presParOf" srcId="{16666FB0-D422-4341-A389-C4A829560938}" destId="{55D40C96-76B5-4730-83A0-D065D48F9AAA}" srcOrd="1" destOrd="0" presId="urn:microsoft.com/office/officeart/2009/layout/CirclePictureHierarchy"/>
    <dgm:cxn modelId="{D05FD393-B0DA-43D5-8853-6844D88E7A91}" type="presParOf" srcId="{55D40C96-76B5-4730-83A0-D065D48F9AAA}" destId="{DD03E9E0-AD45-4D88-B625-F334F06A8C49}" srcOrd="0" destOrd="0" presId="urn:microsoft.com/office/officeart/2009/layout/CirclePictureHierarchy"/>
    <dgm:cxn modelId="{ED09EC2B-1F37-48ED-A8C8-96E24BF173DC}" type="presParOf" srcId="{DD03E9E0-AD45-4D88-B625-F334F06A8C49}" destId="{E02FBE01-1265-4E04-ACE5-028C650AF924}" srcOrd="0" destOrd="0" presId="urn:microsoft.com/office/officeart/2009/layout/CirclePictureHierarchy"/>
    <dgm:cxn modelId="{CFC0BAD0-2057-4D4A-A0FD-8737C325D792}" type="presParOf" srcId="{DD03E9E0-AD45-4D88-B625-F334F06A8C49}" destId="{68E8B93B-A140-4BF6-B16C-FD49DDDEA2ED}" srcOrd="1" destOrd="0" presId="urn:microsoft.com/office/officeart/2009/layout/CirclePictureHierarchy"/>
    <dgm:cxn modelId="{42E7CADD-B592-44F9-87FC-571FCB221575}" type="presParOf" srcId="{55D40C96-76B5-4730-83A0-D065D48F9AAA}" destId="{50C1221A-529E-4B75-9611-42A0CD3E36DD}" srcOrd="1" destOrd="0" presId="urn:microsoft.com/office/officeart/2009/layout/CirclePictureHierarchy"/>
    <dgm:cxn modelId="{BF1A0A0B-E46E-4DC6-9654-A4D66D20200A}" type="presParOf" srcId="{16666FB0-D422-4341-A389-C4A829560938}" destId="{C942F963-DE71-4067-ACF9-98FB273C9ED6}" srcOrd="2" destOrd="0" presId="urn:microsoft.com/office/officeart/2009/layout/CirclePictureHierarchy"/>
    <dgm:cxn modelId="{0B0A060C-2C6A-486A-A93A-AB9F3CA9C615}" type="presParOf" srcId="{16666FB0-D422-4341-A389-C4A829560938}" destId="{5FAF5DF0-20E1-421A-85DB-64FBDB650C73}" srcOrd="3" destOrd="0" presId="urn:microsoft.com/office/officeart/2009/layout/CirclePictureHierarchy"/>
    <dgm:cxn modelId="{99BBE852-5BB2-4391-BEF5-A19B3B29BFD8}" type="presParOf" srcId="{5FAF5DF0-20E1-421A-85DB-64FBDB650C73}" destId="{B31A9109-BFBF-4217-9C81-E3396948588E}" srcOrd="0" destOrd="0" presId="urn:microsoft.com/office/officeart/2009/layout/CirclePictureHierarchy"/>
    <dgm:cxn modelId="{A3EE04D7-9464-43F1-8AD4-3125D1462A90}" type="presParOf" srcId="{B31A9109-BFBF-4217-9C81-E3396948588E}" destId="{0FE13E3B-22D3-42F0-B2D1-B5B0DC924542}" srcOrd="0" destOrd="0" presId="urn:microsoft.com/office/officeart/2009/layout/CirclePictureHierarchy"/>
    <dgm:cxn modelId="{7A117F81-908F-4D65-B874-678B2FA343F8}" type="presParOf" srcId="{B31A9109-BFBF-4217-9C81-E3396948588E}" destId="{61D1FAEB-ABD0-430C-B215-617D6303390F}" srcOrd="1" destOrd="0" presId="urn:microsoft.com/office/officeart/2009/layout/CirclePictureHierarchy"/>
    <dgm:cxn modelId="{B715B675-DAC6-4B58-BC38-CDDD887B298E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3E47E0-7059-4253-9EA5-10AB8A5A8BDD}" type="doc">
      <dgm:prSet loTypeId="urn:microsoft.com/office/officeart/2005/8/layout/architecture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430F6E57-B806-4923-B523-B27208BD1464}">
      <dgm:prSet phldrT="[Text]"/>
      <dgm:spPr/>
      <dgm:t>
        <a:bodyPr/>
        <a:lstStyle/>
        <a:p>
          <a:endParaRPr lang="sv-SE" dirty="0"/>
        </a:p>
      </dgm:t>
    </dgm:pt>
    <dgm:pt modelId="{41CB3C08-9F5E-4C68-89A9-F85DB363A787}" type="parTrans" cxnId="{3F367271-065C-454A-9C22-271D9B0947CC}">
      <dgm:prSet/>
      <dgm:spPr/>
      <dgm:t>
        <a:bodyPr/>
        <a:lstStyle/>
        <a:p>
          <a:endParaRPr lang="sv-SE"/>
        </a:p>
      </dgm:t>
    </dgm:pt>
    <dgm:pt modelId="{2EFFC0AF-CB54-4227-8ECE-ED1A7EF7080B}" type="sibTrans" cxnId="{3F367271-065C-454A-9C22-271D9B0947CC}">
      <dgm:prSet/>
      <dgm:spPr/>
      <dgm:t>
        <a:bodyPr/>
        <a:lstStyle/>
        <a:p>
          <a:endParaRPr lang="sv-SE"/>
        </a:p>
      </dgm:t>
    </dgm:pt>
    <dgm:pt modelId="{819C8B8D-B035-4E34-989C-0AFBA71F551D}">
      <dgm:prSet phldrT="[Text]"/>
      <dgm:spPr/>
      <dgm:t>
        <a:bodyPr/>
        <a:lstStyle/>
        <a:p>
          <a:endParaRPr lang="sv-SE" dirty="0"/>
        </a:p>
      </dgm:t>
    </dgm:pt>
    <dgm:pt modelId="{EB0580B2-341A-473B-8A28-ED7B147B9510}" type="parTrans" cxnId="{24E0EC85-81D3-451D-A853-5CD524D724EF}">
      <dgm:prSet/>
      <dgm:spPr/>
      <dgm:t>
        <a:bodyPr/>
        <a:lstStyle/>
        <a:p>
          <a:endParaRPr lang="sv-SE"/>
        </a:p>
      </dgm:t>
    </dgm:pt>
    <dgm:pt modelId="{B8ABFCB0-0C46-469B-A10C-C4C0FFD35038}" type="sibTrans" cxnId="{24E0EC85-81D3-451D-A853-5CD524D724EF}">
      <dgm:prSet/>
      <dgm:spPr/>
      <dgm:t>
        <a:bodyPr/>
        <a:lstStyle/>
        <a:p>
          <a:endParaRPr lang="sv-SE"/>
        </a:p>
      </dgm:t>
    </dgm:pt>
    <dgm:pt modelId="{94F8F814-F236-445D-932E-D5C345FB638E}">
      <dgm:prSet phldrT="[Text]"/>
      <dgm:spPr/>
      <dgm:t>
        <a:bodyPr/>
        <a:lstStyle/>
        <a:p>
          <a:endParaRPr lang="sv-SE" dirty="0"/>
        </a:p>
      </dgm:t>
    </dgm:pt>
    <dgm:pt modelId="{50E8F742-FCE5-479A-874B-A6B9A089565F}" type="parTrans" cxnId="{AC0C7E45-4B30-42C7-B453-1F8F28087067}">
      <dgm:prSet/>
      <dgm:spPr/>
      <dgm:t>
        <a:bodyPr/>
        <a:lstStyle/>
        <a:p>
          <a:endParaRPr lang="sv-SE"/>
        </a:p>
      </dgm:t>
    </dgm:pt>
    <dgm:pt modelId="{DF1824EE-1C19-4242-B248-F1F7114E95B9}" type="sibTrans" cxnId="{AC0C7E45-4B30-42C7-B453-1F8F28087067}">
      <dgm:prSet/>
      <dgm:spPr/>
      <dgm:t>
        <a:bodyPr/>
        <a:lstStyle/>
        <a:p>
          <a:endParaRPr lang="sv-SE"/>
        </a:p>
      </dgm:t>
    </dgm:pt>
    <dgm:pt modelId="{A43237B6-D275-4A9F-9636-D48945191B6C}">
      <dgm:prSet phldrT="[Text]"/>
      <dgm:spPr/>
      <dgm:t>
        <a:bodyPr/>
        <a:lstStyle/>
        <a:p>
          <a:endParaRPr lang="sv-SE" dirty="0"/>
        </a:p>
      </dgm:t>
    </dgm:pt>
    <dgm:pt modelId="{8ED4ACF0-1819-4B2A-A8C5-4B3EE8E0F268}" type="parTrans" cxnId="{F67794AE-F8FD-4A32-BB13-91DE1A823C08}">
      <dgm:prSet/>
      <dgm:spPr/>
      <dgm:t>
        <a:bodyPr/>
        <a:lstStyle/>
        <a:p>
          <a:endParaRPr lang="sv-SE"/>
        </a:p>
      </dgm:t>
    </dgm:pt>
    <dgm:pt modelId="{B92A3116-AC39-470F-ACFA-FFBE290FC9A8}" type="sibTrans" cxnId="{F67794AE-F8FD-4A32-BB13-91DE1A823C08}">
      <dgm:prSet/>
      <dgm:spPr/>
      <dgm:t>
        <a:bodyPr/>
        <a:lstStyle/>
        <a:p>
          <a:endParaRPr lang="sv-SE"/>
        </a:p>
      </dgm:t>
    </dgm:pt>
    <dgm:pt modelId="{5A7AC5CC-8C54-4781-B515-E52E6898C733}">
      <dgm:prSet phldrT="[Text]"/>
      <dgm:spPr/>
      <dgm:t>
        <a:bodyPr/>
        <a:lstStyle/>
        <a:p>
          <a:endParaRPr lang="sv-SE" dirty="0"/>
        </a:p>
      </dgm:t>
    </dgm:pt>
    <dgm:pt modelId="{16EDB55A-742D-4CF9-B052-B04F7F4DE7A9}" type="parTrans" cxnId="{BF1A1DD8-4D01-4B0E-8E93-240E4F077D5B}">
      <dgm:prSet/>
      <dgm:spPr/>
      <dgm:t>
        <a:bodyPr/>
        <a:lstStyle/>
        <a:p>
          <a:endParaRPr lang="sv-SE"/>
        </a:p>
      </dgm:t>
    </dgm:pt>
    <dgm:pt modelId="{DB62A9C0-7367-4527-8453-77D69B192AD1}" type="sibTrans" cxnId="{BF1A1DD8-4D01-4B0E-8E93-240E4F077D5B}">
      <dgm:prSet/>
      <dgm:spPr/>
      <dgm:t>
        <a:bodyPr/>
        <a:lstStyle/>
        <a:p>
          <a:endParaRPr lang="sv-SE"/>
        </a:p>
      </dgm:t>
    </dgm:pt>
    <dgm:pt modelId="{2362072D-CA04-4512-A756-D40AA19B409F}">
      <dgm:prSet phldrT="[Text]"/>
      <dgm:spPr/>
      <dgm:t>
        <a:bodyPr/>
        <a:lstStyle/>
        <a:p>
          <a:endParaRPr lang="sv-SE" dirty="0"/>
        </a:p>
      </dgm:t>
    </dgm:pt>
    <dgm:pt modelId="{75B17766-A4B4-4D82-A6DA-CE87D0C35351}" type="parTrans" cxnId="{2DF726F4-2BB5-4408-B5B9-1D130EE86084}">
      <dgm:prSet/>
      <dgm:spPr/>
      <dgm:t>
        <a:bodyPr/>
        <a:lstStyle/>
        <a:p>
          <a:endParaRPr lang="sv-SE"/>
        </a:p>
      </dgm:t>
    </dgm:pt>
    <dgm:pt modelId="{E19220DF-A31E-4769-99BE-D69CFBFAB155}" type="sibTrans" cxnId="{2DF726F4-2BB5-4408-B5B9-1D130EE86084}">
      <dgm:prSet/>
      <dgm:spPr/>
      <dgm:t>
        <a:bodyPr/>
        <a:lstStyle/>
        <a:p>
          <a:endParaRPr lang="sv-SE"/>
        </a:p>
      </dgm:t>
    </dgm:pt>
    <dgm:pt modelId="{3622ACDF-DC21-4F5D-B19C-5BE777665EF0}">
      <dgm:prSet phldrT="[Text]"/>
      <dgm:spPr/>
      <dgm:t>
        <a:bodyPr/>
        <a:lstStyle/>
        <a:p>
          <a:endParaRPr lang="sv-SE" dirty="0"/>
        </a:p>
      </dgm:t>
    </dgm:pt>
    <dgm:pt modelId="{A1D44FE9-AC92-416F-BAAD-521E4B6C032E}" type="parTrans" cxnId="{F623A00D-B8E8-4479-98C3-AE878809455E}">
      <dgm:prSet/>
      <dgm:spPr/>
      <dgm:t>
        <a:bodyPr/>
        <a:lstStyle/>
        <a:p>
          <a:endParaRPr lang="sv-SE"/>
        </a:p>
      </dgm:t>
    </dgm:pt>
    <dgm:pt modelId="{562B0EFC-B6D7-4B75-A216-8D6E53BFEB8E}" type="sibTrans" cxnId="{F623A00D-B8E8-4479-98C3-AE878809455E}">
      <dgm:prSet/>
      <dgm:spPr/>
      <dgm:t>
        <a:bodyPr/>
        <a:lstStyle/>
        <a:p>
          <a:endParaRPr lang="sv-SE"/>
        </a:p>
      </dgm:t>
    </dgm:pt>
    <dgm:pt modelId="{598DFF24-9CA7-4049-83E8-F47F53E7ACA1}">
      <dgm:prSet phldrT="[Text]"/>
      <dgm:spPr/>
      <dgm:t>
        <a:bodyPr/>
        <a:lstStyle/>
        <a:p>
          <a:endParaRPr lang="sv-SE" dirty="0"/>
        </a:p>
      </dgm:t>
    </dgm:pt>
    <dgm:pt modelId="{0F8F10B6-8EC3-4116-B294-44B4C0118A22}" type="parTrans" cxnId="{DD63B2B4-1EA8-42D8-9B8C-38BD83191A27}">
      <dgm:prSet/>
      <dgm:spPr/>
      <dgm:t>
        <a:bodyPr/>
        <a:lstStyle/>
        <a:p>
          <a:endParaRPr lang="sv-SE"/>
        </a:p>
      </dgm:t>
    </dgm:pt>
    <dgm:pt modelId="{1CC8C01A-F981-4D38-99E7-361747DA69E6}" type="sibTrans" cxnId="{DD63B2B4-1EA8-42D8-9B8C-38BD83191A27}">
      <dgm:prSet/>
      <dgm:spPr/>
      <dgm:t>
        <a:bodyPr/>
        <a:lstStyle/>
        <a:p>
          <a:endParaRPr lang="sv-SE"/>
        </a:p>
      </dgm:t>
    </dgm:pt>
    <dgm:pt modelId="{6AF0DB56-26C8-45D1-8A28-F48C1D67A220}">
      <dgm:prSet phldrT="[Text]"/>
      <dgm:spPr>
        <a:solidFill>
          <a:schemeClr val="accent2"/>
        </a:solidFill>
      </dgm:spPr>
      <dgm:t>
        <a:bodyPr/>
        <a:lstStyle/>
        <a:p>
          <a:endParaRPr lang="sv-SE" dirty="0"/>
        </a:p>
      </dgm:t>
    </dgm:pt>
    <dgm:pt modelId="{57D9F6A9-4137-43BA-9B1B-E1165845462A}" type="parTrans" cxnId="{24A412D8-7BFC-40A7-BC07-1BC318916EBA}">
      <dgm:prSet/>
      <dgm:spPr/>
      <dgm:t>
        <a:bodyPr/>
        <a:lstStyle/>
        <a:p>
          <a:endParaRPr lang="sv-SE"/>
        </a:p>
      </dgm:t>
    </dgm:pt>
    <dgm:pt modelId="{BF67726B-3A45-4667-9677-14EFD21D86F4}" type="sibTrans" cxnId="{24A412D8-7BFC-40A7-BC07-1BC318916EBA}">
      <dgm:prSet/>
      <dgm:spPr/>
      <dgm:t>
        <a:bodyPr/>
        <a:lstStyle/>
        <a:p>
          <a:endParaRPr lang="sv-SE"/>
        </a:p>
      </dgm:t>
    </dgm:pt>
    <dgm:pt modelId="{94A5C01C-908C-44DF-B0B4-7D51B37DBA27}">
      <dgm:prSet phldrT="[Text]"/>
      <dgm:spPr>
        <a:solidFill>
          <a:schemeClr val="accent2"/>
        </a:solidFill>
      </dgm:spPr>
      <dgm:t>
        <a:bodyPr/>
        <a:lstStyle/>
        <a:p>
          <a:endParaRPr lang="sv-SE" dirty="0"/>
        </a:p>
      </dgm:t>
    </dgm:pt>
    <dgm:pt modelId="{8D73DB06-4797-419F-9A13-49ACEED3A1D4}" type="parTrans" cxnId="{846EA106-8D2F-4AB8-97C4-F4D63C1A431E}">
      <dgm:prSet/>
      <dgm:spPr/>
      <dgm:t>
        <a:bodyPr/>
        <a:lstStyle/>
        <a:p>
          <a:endParaRPr lang="sv-SE"/>
        </a:p>
      </dgm:t>
    </dgm:pt>
    <dgm:pt modelId="{3FA61E89-5381-4495-B519-DF51E03A3E73}" type="sibTrans" cxnId="{846EA106-8D2F-4AB8-97C4-F4D63C1A431E}">
      <dgm:prSet/>
      <dgm:spPr/>
      <dgm:t>
        <a:bodyPr/>
        <a:lstStyle/>
        <a:p>
          <a:endParaRPr lang="sv-SE"/>
        </a:p>
      </dgm:t>
    </dgm:pt>
    <dgm:pt modelId="{ED1A04B7-E52D-4161-B62B-B037DBF46D76}">
      <dgm:prSet phldrT="[Text]"/>
      <dgm:spPr/>
      <dgm:t>
        <a:bodyPr/>
        <a:lstStyle/>
        <a:p>
          <a:endParaRPr lang="sv-SE" dirty="0"/>
        </a:p>
      </dgm:t>
    </dgm:pt>
    <dgm:pt modelId="{C4D0CE8F-3F23-4284-BE4A-77CF3C59C8EB}" type="parTrans" cxnId="{33EC8799-DD46-487C-8531-8108B0299588}">
      <dgm:prSet/>
      <dgm:spPr/>
      <dgm:t>
        <a:bodyPr/>
        <a:lstStyle/>
        <a:p>
          <a:endParaRPr lang="sv-SE"/>
        </a:p>
      </dgm:t>
    </dgm:pt>
    <dgm:pt modelId="{213787FF-9D0A-4491-A2BA-A62ABC148AD5}" type="sibTrans" cxnId="{33EC8799-DD46-487C-8531-8108B0299588}">
      <dgm:prSet/>
      <dgm:spPr/>
      <dgm:t>
        <a:bodyPr/>
        <a:lstStyle/>
        <a:p>
          <a:endParaRPr lang="sv-SE"/>
        </a:p>
      </dgm:t>
    </dgm:pt>
    <dgm:pt modelId="{B184332E-80B9-407B-A8D8-2EBC018E40AA}">
      <dgm:prSet phldrT="[Text]"/>
      <dgm:spPr>
        <a:solidFill>
          <a:schemeClr val="accent2"/>
        </a:solidFill>
      </dgm:spPr>
      <dgm:t>
        <a:bodyPr/>
        <a:lstStyle/>
        <a:p>
          <a:endParaRPr lang="sv-SE" dirty="0"/>
        </a:p>
      </dgm:t>
    </dgm:pt>
    <dgm:pt modelId="{B6F3F8CB-9DCB-499F-8733-A0D6BEBC55CB}" type="parTrans" cxnId="{BCFE583B-0900-46D5-9AAF-873CD6691ACC}">
      <dgm:prSet/>
      <dgm:spPr/>
      <dgm:t>
        <a:bodyPr/>
        <a:lstStyle/>
        <a:p>
          <a:endParaRPr lang="sv-SE"/>
        </a:p>
      </dgm:t>
    </dgm:pt>
    <dgm:pt modelId="{2B23FA9B-B3D7-42D8-B77C-D29008D92A0B}" type="sibTrans" cxnId="{BCFE583B-0900-46D5-9AAF-873CD6691ACC}">
      <dgm:prSet/>
      <dgm:spPr/>
      <dgm:t>
        <a:bodyPr/>
        <a:lstStyle/>
        <a:p>
          <a:endParaRPr lang="sv-SE"/>
        </a:p>
      </dgm:t>
    </dgm:pt>
    <dgm:pt modelId="{5DAC15A6-8537-445C-9123-644C8C2B3B47}">
      <dgm:prSet phldrT="[Text]"/>
      <dgm:spPr>
        <a:solidFill>
          <a:schemeClr val="accent2"/>
        </a:solidFill>
      </dgm:spPr>
      <dgm:t>
        <a:bodyPr/>
        <a:lstStyle/>
        <a:p>
          <a:endParaRPr lang="sv-SE" dirty="0"/>
        </a:p>
      </dgm:t>
    </dgm:pt>
    <dgm:pt modelId="{59DCC83E-75AD-4AD6-8D64-73CEC28C4A7B}" type="parTrans" cxnId="{18678E7C-E922-4160-BCA6-F6440191632A}">
      <dgm:prSet/>
      <dgm:spPr/>
      <dgm:t>
        <a:bodyPr/>
        <a:lstStyle/>
        <a:p>
          <a:endParaRPr lang="sv-SE"/>
        </a:p>
      </dgm:t>
    </dgm:pt>
    <dgm:pt modelId="{178E5CC3-3845-432B-961D-D7E329EDFE6F}" type="sibTrans" cxnId="{18678E7C-E922-4160-BCA6-F6440191632A}">
      <dgm:prSet/>
      <dgm:spPr/>
      <dgm:t>
        <a:bodyPr/>
        <a:lstStyle/>
        <a:p>
          <a:endParaRPr lang="sv-SE"/>
        </a:p>
      </dgm:t>
    </dgm:pt>
    <dgm:pt modelId="{087BA921-83A1-4759-A56F-4449906E51FB}">
      <dgm:prSet phldrT="[Text]"/>
      <dgm:spPr/>
      <dgm:t>
        <a:bodyPr/>
        <a:lstStyle/>
        <a:p>
          <a:endParaRPr lang="sv-SE" dirty="0"/>
        </a:p>
      </dgm:t>
    </dgm:pt>
    <dgm:pt modelId="{7D7226D4-DD07-4236-AD65-25956E9C44EF}" type="parTrans" cxnId="{2CCD9D11-F77D-4DD7-BCC7-14C89C0D9001}">
      <dgm:prSet/>
      <dgm:spPr/>
      <dgm:t>
        <a:bodyPr/>
        <a:lstStyle/>
        <a:p>
          <a:endParaRPr lang="sv-SE"/>
        </a:p>
      </dgm:t>
    </dgm:pt>
    <dgm:pt modelId="{133C2B03-1562-4E85-A330-81185FD01FCF}" type="sibTrans" cxnId="{2CCD9D11-F77D-4DD7-BCC7-14C89C0D9001}">
      <dgm:prSet/>
      <dgm:spPr/>
      <dgm:t>
        <a:bodyPr/>
        <a:lstStyle/>
        <a:p>
          <a:endParaRPr lang="sv-SE"/>
        </a:p>
      </dgm:t>
    </dgm:pt>
    <dgm:pt modelId="{B6AC88D3-545F-4F8C-A4A2-D9452DF9516B}">
      <dgm:prSet phldrT="[Text]"/>
      <dgm:spPr/>
      <dgm:t>
        <a:bodyPr/>
        <a:lstStyle/>
        <a:p>
          <a:endParaRPr lang="sv-SE" dirty="0"/>
        </a:p>
      </dgm:t>
    </dgm:pt>
    <dgm:pt modelId="{37866AD6-9414-447C-9FBC-95F95E1A019E}" type="parTrans" cxnId="{80ED316C-2D72-44D7-82E1-C3298D77D464}">
      <dgm:prSet/>
      <dgm:spPr/>
      <dgm:t>
        <a:bodyPr/>
        <a:lstStyle/>
        <a:p>
          <a:endParaRPr lang="sv-SE"/>
        </a:p>
      </dgm:t>
    </dgm:pt>
    <dgm:pt modelId="{C222364F-2185-4C2A-93A9-81716EB74DBB}" type="sibTrans" cxnId="{80ED316C-2D72-44D7-82E1-C3298D77D464}">
      <dgm:prSet/>
      <dgm:spPr/>
      <dgm:t>
        <a:bodyPr/>
        <a:lstStyle/>
        <a:p>
          <a:endParaRPr lang="sv-SE"/>
        </a:p>
      </dgm:t>
    </dgm:pt>
    <dgm:pt modelId="{956DA9FE-0D7F-4D3F-88D0-85B1A63DF241}">
      <dgm:prSet phldrT="[Text]"/>
      <dgm:spPr/>
      <dgm:t>
        <a:bodyPr/>
        <a:lstStyle/>
        <a:p>
          <a:endParaRPr lang="sv-SE" dirty="0"/>
        </a:p>
      </dgm:t>
    </dgm:pt>
    <dgm:pt modelId="{15BD306E-D021-42B8-ACB8-81C36FE5FA98}" type="parTrans" cxnId="{B3819ACF-F9E7-4860-A042-1F9786119DB7}">
      <dgm:prSet/>
      <dgm:spPr/>
      <dgm:t>
        <a:bodyPr/>
        <a:lstStyle/>
        <a:p>
          <a:endParaRPr lang="sv-SE"/>
        </a:p>
      </dgm:t>
    </dgm:pt>
    <dgm:pt modelId="{CE0DAE02-BBDE-4182-8750-F012ECC924F3}" type="sibTrans" cxnId="{B3819ACF-F9E7-4860-A042-1F9786119DB7}">
      <dgm:prSet/>
      <dgm:spPr/>
      <dgm:t>
        <a:bodyPr/>
        <a:lstStyle/>
        <a:p>
          <a:endParaRPr lang="sv-SE"/>
        </a:p>
      </dgm:t>
    </dgm:pt>
    <dgm:pt modelId="{A6821B42-26E0-4D3F-BCA1-8C842B9D696B}" type="pres">
      <dgm:prSet presAssocID="{C93E47E0-7059-4253-9EA5-10AB8A5A8BD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743D27CC-21DF-45B7-9F49-11A3418456DE}" type="pres">
      <dgm:prSet presAssocID="{5A7AC5CC-8C54-4781-B515-E52E6898C733}" presName="vertOne" presStyleCnt="0"/>
      <dgm:spPr/>
    </dgm:pt>
    <dgm:pt modelId="{83485303-F499-410C-83E5-920138E75127}" type="pres">
      <dgm:prSet presAssocID="{5A7AC5CC-8C54-4781-B515-E52E6898C733}" presName="txOne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2389AED-D35A-472C-8991-3FDCD16CC8E5}" type="pres">
      <dgm:prSet presAssocID="{5A7AC5CC-8C54-4781-B515-E52E6898C733}" presName="parTransOne" presStyleCnt="0"/>
      <dgm:spPr/>
    </dgm:pt>
    <dgm:pt modelId="{54CC2AF8-9415-4456-AB69-F206B7589B91}" type="pres">
      <dgm:prSet presAssocID="{5A7AC5CC-8C54-4781-B515-E52E6898C733}" presName="horzOne" presStyleCnt="0"/>
      <dgm:spPr/>
    </dgm:pt>
    <dgm:pt modelId="{80D56C99-BEE4-47D6-928A-3A5AFB3B1BD6}" type="pres">
      <dgm:prSet presAssocID="{2362072D-CA04-4512-A756-D40AA19B409F}" presName="vertTwo" presStyleCnt="0"/>
      <dgm:spPr/>
    </dgm:pt>
    <dgm:pt modelId="{6022C4C7-FF41-4590-95F6-68940B902AE8}" type="pres">
      <dgm:prSet presAssocID="{2362072D-CA04-4512-A756-D40AA19B409F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C777174-D8B8-46FC-85C4-BE0037BD9F1E}" type="pres">
      <dgm:prSet presAssocID="{2362072D-CA04-4512-A756-D40AA19B409F}" presName="parTransTwo" presStyleCnt="0"/>
      <dgm:spPr/>
    </dgm:pt>
    <dgm:pt modelId="{5F7C4CBB-A784-48C0-BC22-C7C70DCC2C4F}" type="pres">
      <dgm:prSet presAssocID="{2362072D-CA04-4512-A756-D40AA19B409F}" presName="horzTwo" presStyleCnt="0"/>
      <dgm:spPr/>
    </dgm:pt>
    <dgm:pt modelId="{EF3EFB5C-6D72-4914-B8B6-9AE5BB601B5F}" type="pres">
      <dgm:prSet presAssocID="{3622ACDF-DC21-4F5D-B19C-5BE777665EF0}" presName="vertThree" presStyleCnt="0"/>
      <dgm:spPr/>
    </dgm:pt>
    <dgm:pt modelId="{6FC096CE-A364-4EC0-9068-96B2EE553C61}" type="pres">
      <dgm:prSet presAssocID="{3622ACDF-DC21-4F5D-B19C-5BE777665EF0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794C478-425D-4CE3-8190-B8B0FF169C46}" type="pres">
      <dgm:prSet presAssocID="{3622ACDF-DC21-4F5D-B19C-5BE777665EF0}" presName="parTransThree" presStyleCnt="0"/>
      <dgm:spPr/>
    </dgm:pt>
    <dgm:pt modelId="{7D1D5750-69E9-4516-899F-E6CBA61B0565}" type="pres">
      <dgm:prSet presAssocID="{3622ACDF-DC21-4F5D-B19C-5BE777665EF0}" presName="horzThree" presStyleCnt="0"/>
      <dgm:spPr/>
    </dgm:pt>
    <dgm:pt modelId="{4C2C4502-F015-41B8-B4AB-5C02B05C577F}" type="pres">
      <dgm:prSet presAssocID="{819C8B8D-B035-4E34-989C-0AFBA71F551D}" presName="vertFour" presStyleCnt="0">
        <dgm:presLayoutVars>
          <dgm:chPref val="3"/>
        </dgm:presLayoutVars>
      </dgm:prSet>
      <dgm:spPr/>
    </dgm:pt>
    <dgm:pt modelId="{2EEE4005-3D55-479A-89BD-8BF830E72C1C}" type="pres">
      <dgm:prSet presAssocID="{819C8B8D-B035-4E34-989C-0AFBA71F551D}" presName="txFour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356ED28-8AB5-4330-BCAA-DB4ED08EEDC4}" type="pres">
      <dgm:prSet presAssocID="{819C8B8D-B035-4E34-989C-0AFBA71F551D}" presName="horzFour" presStyleCnt="0"/>
      <dgm:spPr/>
    </dgm:pt>
    <dgm:pt modelId="{264375CE-ED22-4E3A-9530-AB36FB154971}" type="pres">
      <dgm:prSet presAssocID="{DB62A9C0-7367-4527-8453-77D69B192AD1}" presName="sibSpaceOne" presStyleCnt="0"/>
      <dgm:spPr/>
    </dgm:pt>
    <dgm:pt modelId="{EB3F7B6A-CB6B-4282-BBA7-369A273F605D}" type="pres">
      <dgm:prSet presAssocID="{598DFF24-9CA7-4049-83E8-F47F53E7ACA1}" presName="vertOne" presStyleCnt="0"/>
      <dgm:spPr/>
    </dgm:pt>
    <dgm:pt modelId="{ECADFAAB-4F6D-432F-85FC-37F3AB58AB68}" type="pres">
      <dgm:prSet presAssocID="{598DFF24-9CA7-4049-83E8-F47F53E7ACA1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5676678-A463-4240-8EA7-8585AE80B68A}" type="pres">
      <dgm:prSet presAssocID="{598DFF24-9CA7-4049-83E8-F47F53E7ACA1}" presName="parTransOne" presStyleCnt="0"/>
      <dgm:spPr/>
    </dgm:pt>
    <dgm:pt modelId="{AFE0DDB8-9EBB-4A48-A632-F504153D9F80}" type="pres">
      <dgm:prSet presAssocID="{598DFF24-9CA7-4049-83E8-F47F53E7ACA1}" presName="horzOne" presStyleCnt="0"/>
      <dgm:spPr/>
    </dgm:pt>
    <dgm:pt modelId="{C3A35E36-5F9A-48D0-8516-62C10FF9CA11}" type="pres">
      <dgm:prSet presAssocID="{6AF0DB56-26C8-45D1-8A28-F48C1D67A220}" presName="vertTwo" presStyleCnt="0"/>
      <dgm:spPr/>
    </dgm:pt>
    <dgm:pt modelId="{FC017CD8-7D40-4CF7-AFD0-40A977E2CFDF}" type="pres">
      <dgm:prSet presAssocID="{6AF0DB56-26C8-45D1-8A28-F48C1D67A220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A9AF8AA-0DFA-49D3-9E33-FAF533B66564}" type="pres">
      <dgm:prSet presAssocID="{6AF0DB56-26C8-45D1-8A28-F48C1D67A220}" presName="parTransTwo" presStyleCnt="0"/>
      <dgm:spPr/>
    </dgm:pt>
    <dgm:pt modelId="{A83E2DC5-7A3E-4358-873E-CC7F92ABFFAB}" type="pres">
      <dgm:prSet presAssocID="{6AF0DB56-26C8-45D1-8A28-F48C1D67A220}" presName="horzTwo" presStyleCnt="0"/>
      <dgm:spPr/>
    </dgm:pt>
    <dgm:pt modelId="{91616C2C-BB37-4CB8-9C18-46437991EF0A}" type="pres">
      <dgm:prSet presAssocID="{94A5C01C-908C-44DF-B0B4-7D51B37DBA27}" presName="vertThree" presStyleCnt="0"/>
      <dgm:spPr/>
    </dgm:pt>
    <dgm:pt modelId="{35F85C5C-458F-4EEB-BABC-4A730BDDDDF5}" type="pres">
      <dgm:prSet presAssocID="{94A5C01C-908C-44DF-B0B4-7D51B37DBA27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EB6C2F88-0948-48CB-B627-CC6307A123B7}" type="pres">
      <dgm:prSet presAssocID="{94A5C01C-908C-44DF-B0B4-7D51B37DBA27}" presName="parTransThree" presStyleCnt="0"/>
      <dgm:spPr/>
    </dgm:pt>
    <dgm:pt modelId="{A189F564-F8BF-4984-B4E0-E11F35F38387}" type="pres">
      <dgm:prSet presAssocID="{94A5C01C-908C-44DF-B0B4-7D51B37DBA27}" presName="horzThree" presStyleCnt="0"/>
      <dgm:spPr/>
    </dgm:pt>
    <dgm:pt modelId="{DEEFCC12-2091-4FB3-9DD4-08A3927C497B}" type="pres">
      <dgm:prSet presAssocID="{94F8F814-F236-445D-932E-D5C345FB638E}" presName="vertFour" presStyleCnt="0">
        <dgm:presLayoutVars>
          <dgm:chPref val="3"/>
        </dgm:presLayoutVars>
      </dgm:prSet>
      <dgm:spPr/>
    </dgm:pt>
    <dgm:pt modelId="{F5436FDE-2A78-4EC6-90A2-97E352B27DBA}" type="pres">
      <dgm:prSet presAssocID="{94F8F814-F236-445D-932E-D5C345FB638E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77289B75-3EDA-4384-B191-2141B6A917D6}" type="pres">
      <dgm:prSet presAssocID="{94F8F814-F236-445D-932E-D5C345FB638E}" presName="horzFour" presStyleCnt="0"/>
      <dgm:spPr/>
    </dgm:pt>
    <dgm:pt modelId="{B44F07BD-E5D9-4F13-97FA-45E1CBE24371}" type="pres">
      <dgm:prSet presAssocID="{1CC8C01A-F981-4D38-99E7-361747DA69E6}" presName="sibSpaceOne" presStyleCnt="0"/>
      <dgm:spPr/>
    </dgm:pt>
    <dgm:pt modelId="{92B1733F-C1B5-45F0-A8C2-B30250164C41}" type="pres">
      <dgm:prSet presAssocID="{ED1A04B7-E52D-4161-B62B-B037DBF46D76}" presName="vertOne" presStyleCnt="0"/>
      <dgm:spPr/>
    </dgm:pt>
    <dgm:pt modelId="{2E2DA285-28F5-49B6-B78D-AFA813CA0316}" type="pres">
      <dgm:prSet presAssocID="{ED1A04B7-E52D-4161-B62B-B037DBF46D76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B0EE5C3-DDAB-4B18-A535-568FD03CFE9E}" type="pres">
      <dgm:prSet presAssocID="{ED1A04B7-E52D-4161-B62B-B037DBF46D76}" presName="parTransOne" presStyleCnt="0"/>
      <dgm:spPr/>
    </dgm:pt>
    <dgm:pt modelId="{07D87C73-5AB1-4B3D-86ED-1A3C6D106775}" type="pres">
      <dgm:prSet presAssocID="{ED1A04B7-E52D-4161-B62B-B037DBF46D76}" presName="horzOne" presStyleCnt="0"/>
      <dgm:spPr/>
    </dgm:pt>
    <dgm:pt modelId="{19B26A1B-3D66-4DAB-BD79-1B5605F3A980}" type="pres">
      <dgm:prSet presAssocID="{B184332E-80B9-407B-A8D8-2EBC018E40AA}" presName="vertTwo" presStyleCnt="0"/>
      <dgm:spPr/>
    </dgm:pt>
    <dgm:pt modelId="{346E0250-E2D8-4F9D-B12C-1EB33A6F548F}" type="pres">
      <dgm:prSet presAssocID="{B184332E-80B9-407B-A8D8-2EBC018E40AA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15B29E-0192-4CD3-99F0-6A8696BA7A3B}" type="pres">
      <dgm:prSet presAssocID="{B184332E-80B9-407B-A8D8-2EBC018E40AA}" presName="parTransTwo" presStyleCnt="0"/>
      <dgm:spPr/>
    </dgm:pt>
    <dgm:pt modelId="{F3C549B4-A9FA-4845-837E-37D773F0CC3E}" type="pres">
      <dgm:prSet presAssocID="{B184332E-80B9-407B-A8D8-2EBC018E40AA}" presName="horzTwo" presStyleCnt="0"/>
      <dgm:spPr/>
    </dgm:pt>
    <dgm:pt modelId="{6A280EF8-5401-4572-AC46-29126918CEB1}" type="pres">
      <dgm:prSet presAssocID="{5DAC15A6-8537-445C-9123-644C8C2B3B47}" presName="vertThree" presStyleCnt="0"/>
      <dgm:spPr/>
    </dgm:pt>
    <dgm:pt modelId="{9A59D427-5503-42B5-AE41-711479525E23}" type="pres">
      <dgm:prSet presAssocID="{5DAC15A6-8537-445C-9123-644C8C2B3B47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FB881E1B-0105-4E2D-83DC-E6B07BF129C9}" type="pres">
      <dgm:prSet presAssocID="{5DAC15A6-8537-445C-9123-644C8C2B3B47}" presName="parTransThree" presStyleCnt="0"/>
      <dgm:spPr/>
    </dgm:pt>
    <dgm:pt modelId="{050C2F74-AC7C-4B91-9B44-6977E6B15339}" type="pres">
      <dgm:prSet presAssocID="{5DAC15A6-8537-445C-9123-644C8C2B3B47}" presName="horzThree" presStyleCnt="0"/>
      <dgm:spPr/>
    </dgm:pt>
    <dgm:pt modelId="{2EB3840C-E6C6-495B-A5F8-41E3736F1F68}" type="pres">
      <dgm:prSet presAssocID="{A43237B6-D275-4A9F-9636-D48945191B6C}" presName="vertFour" presStyleCnt="0">
        <dgm:presLayoutVars>
          <dgm:chPref val="3"/>
        </dgm:presLayoutVars>
      </dgm:prSet>
      <dgm:spPr/>
    </dgm:pt>
    <dgm:pt modelId="{27FC48D3-3470-49D8-923F-BD2BD1A4CF14}" type="pres">
      <dgm:prSet presAssocID="{A43237B6-D275-4A9F-9636-D48945191B6C}" presName="txFour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BB22640-550D-4D07-A60E-CCA941C47A3E}" type="pres">
      <dgm:prSet presAssocID="{A43237B6-D275-4A9F-9636-D48945191B6C}" presName="horzFour" presStyleCnt="0"/>
      <dgm:spPr/>
    </dgm:pt>
    <dgm:pt modelId="{92EB9FCD-2287-44ED-8991-7E724898469F}" type="pres">
      <dgm:prSet presAssocID="{213787FF-9D0A-4491-A2BA-A62ABC148AD5}" presName="sibSpaceOne" presStyleCnt="0"/>
      <dgm:spPr/>
    </dgm:pt>
    <dgm:pt modelId="{64B0E35E-4CA8-4182-8EF1-CC492AC79A5C}" type="pres">
      <dgm:prSet presAssocID="{087BA921-83A1-4759-A56F-4449906E51FB}" presName="vertOne" presStyleCnt="0"/>
      <dgm:spPr/>
    </dgm:pt>
    <dgm:pt modelId="{FFFB74FC-B21C-49DF-A609-0D225CB74048}" type="pres">
      <dgm:prSet presAssocID="{087BA921-83A1-4759-A56F-4449906E51FB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F1B3836-FDA2-4ABB-9EDF-C8A3E638916F}" type="pres">
      <dgm:prSet presAssocID="{087BA921-83A1-4759-A56F-4449906E51FB}" presName="parTransOne" presStyleCnt="0"/>
      <dgm:spPr/>
    </dgm:pt>
    <dgm:pt modelId="{01EB1798-2B0C-4219-A32C-FD91F51B7D92}" type="pres">
      <dgm:prSet presAssocID="{087BA921-83A1-4759-A56F-4449906E51FB}" presName="horzOne" presStyleCnt="0"/>
      <dgm:spPr/>
    </dgm:pt>
    <dgm:pt modelId="{B521226F-783E-49F1-8BDB-46788E53918B}" type="pres">
      <dgm:prSet presAssocID="{B6AC88D3-545F-4F8C-A4A2-D9452DF9516B}" presName="vertTwo" presStyleCnt="0"/>
      <dgm:spPr/>
    </dgm:pt>
    <dgm:pt modelId="{862BB01E-5192-4D22-9CD6-C514124C9A10}" type="pres">
      <dgm:prSet presAssocID="{B6AC88D3-545F-4F8C-A4A2-D9452DF9516B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644CEBC-7DDC-4433-A493-6C974FAF9810}" type="pres">
      <dgm:prSet presAssocID="{B6AC88D3-545F-4F8C-A4A2-D9452DF9516B}" presName="parTransTwo" presStyleCnt="0"/>
      <dgm:spPr/>
    </dgm:pt>
    <dgm:pt modelId="{D4786D86-6C24-4401-80E1-70E7E4B249D3}" type="pres">
      <dgm:prSet presAssocID="{B6AC88D3-545F-4F8C-A4A2-D9452DF9516B}" presName="horzTwo" presStyleCnt="0"/>
      <dgm:spPr/>
    </dgm:pt>
    <dgm:pt modelId="{5273027E-C3A7-4BB1-932C-6EF3167A2655}" type="pres">
      <dgm:prSet presAssocID="{956DA9FE-0D7F-4D3F-88D0-85B1A63DF241}" presName="vertThree" presStyleCnt="0"/>
      <dgm:spPr/>
    </dgm:pt>
    <dgm:pt modelId="{1D30E3DD-C49A-4754-A595-C8E471567341}" type="pres">
      <dgm:prSet presAssocID="{956DA9FE-0D7F-4D3F-88D0-85B1A63DF241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EE149EC-2B33-43BB-8BC5-CA0C3055F58E}" type="pres">
      <dgm:prSet presAssocID="{956DA9FE-0D7F-4D3F-88D0-85B1A63DF241}" presName="parTransThree" presStyleCnt="0"/>
      <dgm:spPr/>
    </dgm:pt>
    <dgm:pt modelId="{9F66A267-1674-495C-A9E9-23BBACB5CDD9}" type="pres">
      <dgm:prSet presAssocID="{956DA9FE-0D7F-4D3F-88D0-85B1A63DF241}" presName="horzThree" presStyleCnt="0"/>
      <dgm:spPr/>
    </dgm:pt>
    <dgm:pt modelId="{1FB08D65-6A8D-4BD5-BB80-B642204C65F4}" type="pres">
      <dgm:prSet presAssocID="{430F6E57-B806-4923-B523-B27208BD1464}" presName="vertFour" presStyleCnt="0">
        <dgm:presLayoutVars>
          <dgm:chPref val="3"/>
        </dgm:presLayoutVars>
      </dgm:prSet>
      <dgm:spPr/>
    </dgm:pt>
    <dgm:pt modelId="{249E16A1-B7A6-4FAD-962D-1899235B6E3C}" type="pres">
      <dgm:prSet presAssocID="{430F6E57-B806-4923-B523-B27208BD1464}" presName="txFour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B2732EC-4751-4A17-A6F0-238181BF5F25}" type="pres">
      <dgm:prSet presAssocID="{430F6E57-B806-4923-B523-B27208BD1464}" presName="horzFour" presStyleCnt="0"/>
      <dgm:spPr/>
    </dgm:pt>
  </dgm:ptLst>
  <dgm:cxnLst>
    <dgm:cxn modelId="{B05003DB-1766-4BD3-8ED2-8EC5F5491653}" type="presOf" srcId="{2362072D-CA04-4512-A756-D40AA19B409F}" destId="{6022C4C7-FF41-4590-95F6-68940B902AE8}" srcOrd="0" destOrd="0" presId="urn:microsoft.com/office/officeart/2005/8/layout/architecture+Icon"/>
    <dgm:cxn modelId="{049A9ECA-5AAA-44AE-BE36-0412611C4A7E}" type="presOf" srcId="{B184332E-80B9-407B-A8D8-2EBC018E40AA}" destId="{346E0250-E2D8-4F9D-B12C-1EB33A6F548F}" srcOrd="0" destOrd="0" presId="urn:microsoft.com/office/officeart/2005/8/layout/architecture+Icon"/>
    <dgm:cxn modelId="{0C57DE6A-C87B-4418-9230-D9357ACDFEB4}" type="presOf" srcId="{087BA921-83A1-4759-A56F-4449906E51FB}" destId="{FFFB74FC-B21C-49DF-A609-0D225CB74048}" srcOrd="0" destOrd="0" presId="urn:microsoft.com/office/officeart/2005/8/layout/architecture+Icon"/>
    <dgm:cxn modelId="{B3819ACF-F9E7-4860-A042-1F9786119DB7}" srcId="{B6AC88D3-545F-4F8C-A4A2-D9452DF9516B}" destId="{956DA9FE-0D7F-4D3F-88D0-85B1A63DF241}" srcOrd="0" destOrd="0" parTransId="{15BD306E-D021-42B8-ACB8-81C36FE5FA98}" sibTransId="{CE0DAE02-BBDE-4182-8750-F012ECC924F3}"/>
    <dgm:cxn modelId="{F623A00D-B8E8-4479-98C3-AE878809455E}" srcId="{2362072D-CA04-4512-A756-D40AA19B409F}" destId="{3622ACDF-DC21-4F5D-B19C-5BE777665EF0}" srcOrd="0" destOrd="0" parTransId="{A1D44FE9-AC92-416F-BAAD-521E4B6C032E}" sibTransId="{562B0EFC-B6D7-4B75-A216-8D6E53BFEB8E}"/>
    <dgm:cxn modelId="{BCFE583B-0900-46D5-9AAF-873CD6691ACC}" srcId="{ED1A04B7-E52D-4161-B62B-B037DBF46D76}" destId="{B184332E-80B9-407B-A8D8-2EBC018E40AA}" srcOrd="0" destOrd="0" parTransId="{B6F3F8CB-9DCB-499F-8733-A0D6BEBC55CB}" sibTransId="{2B23FA9B-B3D7-42D8-B77C-D29008D92A0B}"/>
    <dgm:cxn modelId="{FE1321D6-C4AA-45DF-9165-C6217472606C}" type="presOf" srcId="{3622ACDF-DC21-4F5D-B19C-5BE777665EF0}" destId="{6FC096CE-A364-4EC0-9068-96B2EE553C61}" srcOrd="0" destOrd="0" presId="urn:microsoft.com/office/officeart/2005/8/layout/architecture+Icon"/>
    <dgm:cxn modelId="{6D43FA71-4657-4A43-B40F-A460BAE2D0AC}" type="presOf" srcId="{430F6E57-B806-4923-B523-B27208BD1464}" destId="{249E16A1-B7A6-4FAD-962D-1899235B6E3C}" srcOrd="0" destOrd="0" presId="urn:microsoft.com/office/officeart/2005/8/layout/architecture+Icon"/>
    <dgm:cxn modelId="{86069120-36F3-4CC5-84A1-472990225052}" type="presOf" srcId="{ED1A04B7-E52D-4161-B62B-B037DBF46D76}" destId="{2E2DA285-28F5-49B6-B78D-AFA813CA0316}" srcOrd="0" destOrd="0" presId="urn:microsoft.com/office/officeart/2005/8/layout/architecture+Icon"/>
    <dgm:cxn modelId="{A1251E46-2563-45D3-ADBD-D75D60760F02}" type="presOf" srcId="{956DA9FE-0D7F-4D3F-88D0-85B1A63DF241}" destId="{1D30E3DD-C49A-4754-A595-C8E471567341}" srcOrd="0" destOrd="0" presId="urn:microsoft.com/office/officeart/2005/8/layout/architecture+Icon"/>
    <dgm:cxn modelId="{4AC8B3AC-C21D-4D13-8D11-8ACA0D58206D}" type="presOf" srcId="{5A7AC5CC-8C54-4781-B515-E52E6898C733}" destId="{83485303-F499-410C-83E5-920138E75127}" srcOrd="0" destOrd="0" presId="urn:microsoft.com/office/officeart/2005/8/layout/architecture+Icon"/>
    <dgm:cxn modelId="{F67794AE-F8FD-4A32-BB13-91DE1A823C08}" srcId="{5DAC15A6-8537-445C-9123-644C8C2B3B47}" destId="{A43237B6-D275-4A9F-9636-D48945191B6C}" srcOrd="0" destOrd="0" parTransId="{8ED4ACF0-1819-4B2A-A8C5-4B3EE8E0F268}" sibTransId="{B92A3116-AC39-470F-ACFA-FFBE290FC9A8}"/>
    <dgm:cxn modelId="{DDD4B703-BE60-4E06-8B23-00D248CD7345}" type="presOf" srcId="{C93E47E0-7059-4253-9EA5-10AB8A5A8BDD}" destId="{A6821B42-26E0-4D3F-BCA1-8C842B9D696B}" srcOrd="0" destOrd="0" presId="urn:microsoft.com/office/officeart/2005/8/layout/architecture+Icon"/>
    <dgm:cxn modelId="{7D17A1FD-D525-43D6-9408-0585CE51BA14}" type="presOf" srcId="{598DFF24-9CA7-4049-83E8-F47F53E7ACA1}" destId="{ECADFAAB-4F6D-432F-85FC-37F3AB58AB68}" srcOrd="0" destOrd="0" presId="urn:microsoft.com/office/officeart/2005/8/layout/architecture+Icon"/>
    <dgm:cxn modelId="{E61E2CEA-58DC-4C57-884D-B1E8E93F3EB7}" type="presOf" srcId="{6AF0DB56-26C8-45D1-8A28-F48C1D67A220}" destId="{FC017CD8-7D40-4CF7-AFD0-40A977E2CFDF}" srcOrd="0" destOrd="0" presId="urn:microsoft.com/office/officeart/2005/8/layout/architecture+Icon"/>
    <dgm:cxn modelId="{3F367271-065C-454A-9C22-271D9B0947CC}" srcId="{956DA9FE-0D7F-4D3F-88D0-85B1A63DF241}" destId="{430F6E57-B806-4923-B523-B27208BD1464}" srcOrd="0" destOrd="0" parTransId="{41CB3C08-9F5E-4C68-89A9-F85DB363A787}" sibTransId="{2EFFC0AF-CB54-4227-8ECE-ED1A7EF7080B}"/>
    <dgm:cxn modelId="{9665107C-54B4-479D-A893-8AD6D7584C04}" type="presOf" srcId="{B6AC88D3-545F-4F8C-A4A2-D9452DF9516B}" destId="{862BB01E-5192-4D22-9CD6-C514124C9A10}" srcOrd="0" destOrd="0" presId="urn:microsoft.com/office/officeart/2005/8/layout/architecture+Icon"/>
    <dgm:cxn modelId="{6E58F612-772C-4E6A-B502-BBD9CD0E1D7B}" type="presOf" srcId="{5DAC15A6-8537-445C-9123-644C8C2B3B47}" destId="{9A59D427-5503-42B5-AE41-711479525E23}" srcOrd="0" destOrd="0" presId="urn:microsoft.com/office/officeart/2005/8/layout/architecture+Icon"/>
    <dgm:cxn modelId="{47698C37-C930-4BB2-8D2C-ECAF4CB3B4E7}" type="presOf" srcId="{94A5C01C-908C-44DF-B0B4-7D51B37DBA27}" destId="{35F85C5C-458F-4EEB-BABC-4A730BDDDDF5}" srcOrd="0" destOrd="0" presId="urn:microsoft.com/office/officeart/2005/8/layout/architecture+Icon"/>
    <dgm:cxn modelId="{5A417996-180E-43F0-853B-74DB3B4C23A2}" type="presOf" srcId="{819C8B8D-B035-4E34-989C-0AFBA71F551D}" destId="{2EEE4005-3D55-479A-89BD-8BF830E72C1C}" srcOrd="0" destOrd="0" presId="urn:microsoft.com/office/officeart/2005/8/layout/architecture+Icon"/>
    <dgm:cxn modelId="{80ED316C-2D72-44D7-82E1-C3298D77D464}" srcId="{087BA921-83A1-4759-A56F-4449906E51FB}" destId="{B6AC88D3-545F-4F8C-A4A2-D9452DF9516B}" srcOrd="0" destOrd="0" parTransId="{37866AD6-9414-447C-9FBC-95F95E1A019E}" sibTransId="{C222364F-2185-4C2A-93A9-81716EB74DBB}"/>
    <dgm:cxn modelId="{24A412D8-7BFC-40A7-BC07-1BC318916EBA}" srcId="{598DFF24-9CA7-4049-83E8-F47F53E7ACA1}" destId="{6AF0DB56-26C8-45D1-8A28-F48C1D67A220}" srcOrd="0" destOrd="0" parTransId="{57D9F6A9-4137-43BA-9B1B-E1165845462A}" sibTransId="{BF67726B-3A45-4667-9677-14EFD21D86F4}"/>
    <dgm:cxn modelId="{DD63B2B4-1EA8-42D8-9B8C-38BD83191A27}" srcId="{C93E47E0-7059-4253-9EA5-10AB8A5A8BDD}" destId="{598DFF24-9CA7-4049-83E8-F47F53E7ACA1}" srcOrd="1" destOrd="0" parTransId="{0F8F10B6-8EC3-4116-B294-44B4C0118A22}" sibTransId="{1CC8C01A-F981-4D38-99E7-361747DA69E6}"/>
    <dgm:cxn modelId="{18678E7C-E922-4160-BCA6-F6440191632A}" srcId="{B184332E-80B9-407B-A8D8-2EBC018E40AA}" destId="{5DAC15A6-8537-445C-9123-644C8C2B3B47}" srcOrd="0" destOrd="0" parTransId="{59DCC83E-75AD-4AD6-8D64-73CEC28C4A7B}" sibTransId="{178E5CC3-3845-432B-961D-D7E329EDFE6F}"/>
    <dgm:cxn modelId="{24E0EC85-81D3-451D-A853-5CD524D724EF}" srcId="{3622ACDF-DC21-4F5D-B19C-5BE777665EF0}" destId="{819C8B8D-B035-4E34-989C-0AFBA71F551D}" srcOrd="0" destOrd="0" parTransId="{EB0580B2-341A-473B-8A28-ED7B147B9510}" sibTransId="{B8ABFCB0-0C46-469B-A10C-C4C0FFD35038}"/>
    <dgm:cxn modelId="{33EC8799-DD46-487C-8531-8108B0299588}" srcId="{C93E47E0-7059-4253-9EA5-10AB8A5A8BDD}" destId="{ED1A04B7-E52D-4161-B62B-B037DBF46D76}" srcOrd="2" destOrd="0" parTransId="{C4D0CE8F-3F23-4284-BE4A-77CF3C59C8EB}" sibTransId="{213787FF-9D0A-4491-A2BA-A62ABC148AD5}"/>
    <dgm:cxn modelId="{C10917D3-04FE-4C30-8412-A7D7763E9262}" type="presOf" srcId="{94F8F814-F236-445D-932E-D5C345FB638E}" destId="{F5436FDE-2A78-4EC6-90A2-97E352B27DBA}" srcOrd="0" destOrd="0" presId="urn:microsoft.com/office/officeart/2005/8/layout/architecture+Icon"/>
    <dgm:cxn modelId="{2DF726F4-2BB5-4408-B5B9-1D130EE86084}" srcId="{5A7AC5CC-8C54-4781-B515-E52E6898C733}" destId="{2362072D-CA04-4512-A756-D40AA19B409F}" srcOrd="0" destOrd="0" parTransId="{75B17766-A4B4-4D82-A6DA-CE87D0C35351}" sibTransId="{E19220DF-A31E-4769-99BE-D69CFBFAB155}"/>
    <dgm:cxn modelId="{846EA106-8D2F-4AB8-97C4-F4D63C1A431E}" srcId="{6AF0DB56-26C8-45D1-8A28-F48C1D67A220}" destId="{94A5C01C-908C-44DF-B0B4-7D51B37DBA27}" srcOrd="0" destOrd="0" parTransId="{8D73DB06-4797-419F-9A13-49ACEED3A1D4}" sibTransId="{3FA61E89-5381-4495-B519-DF51E03A3E73}"/>
    <dgm:cxn modelId="{2CCD9D11-F77D-4DD7-BCC7-14C89C0D9001}" srcId="{C93E47E0-7059-4253-9EA5-10AB8A5A8BDD}" destId="{087BA921-83A1-4759-A56F-4449906E51FB}" srcOrd="3" destOrd="0" parTransId="{7D7226D4-DD07-4236-AD65-25956E9C44EF}" sibTransId="{133C2B03-1562-4E85-A330-81185FD01FCF}"/>
    <dgm:cxn modelId="{BF1A1DD8-4D01-4B0E-8E93-240E4F077D5B}" srcId="{C93E47E0-7059-4253-9EA5-10AB8A5A8BDD}" destId="{5A7AC5CC-8C54-4781-B515-E52E6898C733}" srcOrd="0" destOrd="0" parTransId="{16EDB55A-742D-4CF9-B052-B04F7F4DE7A9}" sibTransId="{DB62A9C0-7367-4527-8453-77D69B192AD1}"/>
    <dgm:cxn modelId="{8D35F21F-3832-495B-874D-9656D94A29FC}" type="presOf" srcId="{A43237B6-D275-4A9F-9636-D48945191B6C}" destId="{27FC48D3-3470-49D8-923F-BD2BD1A4CF14}" srcOrd="0" destOrd="0" presId="urn:microsoft.com/office/officeart/2005/8/layout/architecture+Icon"/>
    <dgm:cxn modelId="{AC0C7E45-4B30-42C7-B453-1F8F28087067}" srcId="{94A5C01C-908C-44DF-B0B4-7D51B37DBA27}" destId="{94F8F814-F236-445D-932E-D5C345FB638E}" srcOrd="0" destOrd="0" parTransId="{50E8F742-FCE5-479A-874B-A6B9A089565F}" sibTransId="{DF1824EE-1C19-4242-B248-F1F7114E95B9}"/>
    <dgm:cxn modelId="{1F1A6B34-8CD5-4388-ABBF-97EF012C0FAC}" type="presParOf" srcId="{A6821B42-26E0-4D3F-BCA1-8C842B9D696B}" destId="{743D27CC-21DF-45B7-9F49-11A3418456DE}" srcOrd="0" destOrd="0" presId="urn:microsoft.com/office/officeart/2005/8/layout/architecture+Icon"/>
    <dgm:cxn modelId="{5310479F-AE25-4454-B338-0A1FE56BE613}" type="presParOf" srcId="{743D27CC-21DF-45B7-9F49-11A3418456DE}" destId="{83485303-F499-410C-83E5-920138E75127}" srcOrd="0" destOrd="0" presId="urn:microsoft.com/office/officeart/2005/8/layout/architecture+Icon"/>
    <dgm:cxn modelId="{ABD1CF70-5E62-49B1-80AA-B22B94CC96DF}" type="presParOf" srcId="{743D27CC-21DF-45B7-9F49-11A3418456DE}" destId="{02389AED-D35A-472C-8991-3FDCD16CC8E5}" srcOrd="1" destOrd="0" presId="urn:microsoft.com/office/officeart/2005/8/layout/architecture+Icon"/>
    <dgm:cxn modelId="{A94F9486-6C19-4284-A818-87C6C61826ED}" type="presParOf" srcId="{743D27CC-21DF-45B7-9F49-11A3418456DE}" destId="{54CC2AF8-9415-4456-AB69-F206B7589B91}" srcOrd="2" destOrd="0" presId="urn:microsoft.com/office/officeart/2005/8/layout/architecture+Icon"/>
    <dgm:cxn modelId="{2D8ADF7E-6E16-42CC-84F0-6C97807AE8AE}" type="presParOf" srcId="{54CC2AF8-9415-4456-AB69-F206B7589B91}" destId="{80D56C99-BEE4-47D6-928A-3A5AFB3B1BD6}" srcOrd="0" destOrd="0" presId="urn:microsoft.com/office/officeart/2005/8/layout/architecture+Icon"/>
    <dgm:cxn modelId="{2E2D885D-5C33-40DA-817B-60B2B0321364}" type="presParOf" srcId="{80D56C99-BEE4-47D6-928A-3A5AFB3B1BD6}" destId="{6022C4C7-FF41-4590-95F6-68940B902AE8}" srcOrd="0" destOrd="0" presId="urn:microsoft.com/office/officeart/2005/8/layout/architecture+Icon"/>
    <dgm:cxn modelId="{CA2156AF-312C-428F-9CC4-C110880DC2FE}" type="presParOf" srcId="{80D56C99-BEE4-47D6-928A-3A5AFB3B1BD6}" destId="{BC777174-D8B8-46FC-85C4-BE0037BD9F1E}" srcOrd="1" destOrd="0" presId="urn:microsoft.com/office/officeart/2005/8/layout/architecture+Icon"/>
    <dgm:cxn modelId="{E55F6DA9-A038-4A0E-A65C-A1604AFCB514}" type="presParOf" srcId="{80D56C99-BEE4-47D6-928A-3A5AFB3B1BD6}" destId="{5F7C4CBB-A784-48C0-BC22-C7C70DCC2C4F}" srcOrd="2" destOrd="0" presId="urn:microsoft.com/office/officeart/2005/8/layout/architecture+Icon"/>
    <dgm:cxn modelId="{157F44E3-D50A-4807-B7AB-080ACBB05A93}" type="presParOf" srcId="{5F7C4CBB-A784-48C0-BC22-C7C70DCC2C4F}" destId="{EF3EFB5C-6D72-4914-B8B6-9AE5BB601B5F}" srcOrd="0" destOrd="0" presId="urn:microsoft.com/office/officeart/2005/8/layout/architecture+Icon"/>
    <dgm:cxn modelId="{2C9D3F7A-ADB2-4B6E-9736-D945FAB252A5}" type="presParOf" srcId="{EF3EFB5C-6D72-4914-B8B6-9AE5BB601B5F}" destId="{6FC096CE-A364-4EC0-9068-96B2EE553C61}" srcOrd="0" destOrd="0" presId="urn:microsoft.com/office/officeart/2005/8/layout/architecture+Icon"/>
    <dgm:cxn modelId="{2F3131AC-5BB2-4F12-8A2D-3388948EEBCB}" type="presParOf" srcId="{EF3EFB5C-6D72-4914-B8B6-9AE5BB601B5F}" destId="{9794C478-425D-4CE3-8190-B8B0FF169C46}" srcOrd="1" destOrd="0" presId="urn:microsoft.com/office/officeart/2005/8/layout/architecture+Icon"/>
    <dgm:cxn modelId="{109957CE-D9CF-47A2-9B94-68EB39DB9356}" type="presParOf" srcId="{EF3EFB5C-6D72-4914-B8B6-9AE5BB601B5F}" destId="{7D1D5750-69E9-4516-899F-E6CBA61B0565}" srcOrd="2" destOrd="0" presId="urn:microsoft.com/office/officeart/2005/8/layout/architecture+Icon"/>
    <dgm:cxn modelId="{C4DB1989-810E-4451-B38A-0C8B67823147}" type="presParOf" srcId="{7D1D5750-69E9-4516-899F-E6CBA61B0565}" destId="{4C2C4502-F015-41B8-B4AB-5C02B05C577F}" srcOrd="0" destOrd="0" presId="urn:microsoft.com/office/officeart/2005/8/layout/architecture+Icon"/>
    <dgm:cxn modelId="{6F5D3F30-87D5-4B4F-9CBF-687CA2DE46BF}" type="presParOf" srcId="{4C2C4502-F015-41B8-B4AB-5C02B05C577F}" destId="{2EEE4005-3D55-479A-89BD-8BF830E72C1C}" srcOrd="0" destOrd="0" presId="urn:microsoft.com/office/officeart/2005/8/layout/architecture+Icon"/>
    <dgm:cxn modelId="{B721052A-A0F2-4175-8BC2-DD5BA0D79FC5}" type="presParOf" srcId="{4C2C4502-F015-41B8-B4AB-5C02B05C577F}" destId="{0356ED28-8AB5-4330-BCAA-DB4ED08EEDC4}" srcOrd="1" destOrd="0" presId="urn:microsoft.com/office/officeart/2005/8/layout/architecture+Icon"/>
    <dgm:cxn modelId="{3EF758BB-E1EA-426E-AE5D-B2E08F9A5975}" type="presParOf" srcId="{A6821B42-26E0-4D3F-BCA1-8C842B9D696B}" destId="{264375CE-ED22-4E3A-9530-AB36FB154971}" srcOrd="1" destOrd="0" presId="urn:microsoft.com/office/officeart/2005/8/layout/architecture+Icon"/>
    <dgm:cxn modelId="{411236D3-1EE5-4CA5-96D8-C7AE581ABE65}" type="presParOf" srcId="{A6821B42-26E0-4D3F-BCA1-8C842B9D696B}" destId="{EB3F7B6A-CB6B-4282-BBA7-369A273F605D}" srcOrd="2" destOrd="0" presId="urn:microsoft.com/office/officeart/2005/8/layout/architecture+Icon"/>
    <dgm:cxn modelId="{7AA2F994-EABC-46B9-9ED3-B3BC728D10A8}" type="presParOf" srcId="{EB3F7B6A-CB6B-4282-BBA7-369A273F605D}" destId="{ECADFAAB-4F6D-432F-85FC-37F3AB58AB68}" srcOrd="0" destOrd="0" presId="urn:microsoft.com/office/officeart/2005/8/layout/architecture+Icon"/>
    <dgm:cxn modelId="{8104A793-7A98-4BFF-979C-82FD0F610152}" type="presParOf" srcId="{EB3F7B6A-CB6B-4282-BBA7-369A273F605D}" destId="{55676678-A463-4240-8EA7-8585AE80B68A}" srcOrd="1" destOrd="0" presId="urn:microsoft.com/office/officeart/2005/8/layout/architecture+Icon"/>
    <dgm:cxn modelId="{06E97BAE-3B29-4317-B9E1-B8E203F99075}" type="presParOf" srcId="{EB3F7B6A-CB6B-4282-BBA7-369A273F605D}" destId="{AFE0DDB8-9EBB-4A48-A632-F504153D9F80}" srcOrd="2" destOrd="0" presId="urn:microsoft.com/office/officeart/2005/8/layout/architecture+Icon"/>
    <dgm:cxn modelId="{0F07CCC3-D605-466F-87A5-FB5F7CBD387B}" type="presParOf" srcId="{AFE0DDB8-9EBB-4A48-A632-F504153D9F80}" destId="{C3A35E36-5F9A-48D0-8516-62C10FF9CA11}" srcOrd="0" destOrd="0" presId="urn:microsoft.com/office/officeart/2005/8/layout/architecture+Icon"/>
    <dgm:cxn modelId="{99669F88-CB7A-433C-827F-02AACB9681D2}" type="presParOf" srcId="{C3A35E36-5F9A-48D0-8516-62C10FF9CA11}" destId="{FC017CD8-7D40-4CF7-AFD0-40A977E2CFDF}" srcOrd="0" destOrd="0" presId="urn:microsoft.com/office/officeart/2005/8/layout/architecture+Icon"/>
    <dgm:cxn modelId="{890E9171-0023-4710-96B5-0D2706934109}" type="presParOf" srcId="{C3A35E36-5F9A-48D0-8516-62C10FF9CA11}" destId="{2A9AF8AA-0DFA-49D3-9E33-FAF533B66564}" srcOrd="1" destOrd="0" presId="urn:microsoft.com/office/officeart/2005/8/layout/architecture+Icon"/>
    <dgm:cxn modelId="{E78BB755-06F7-485A-A110-E7C9744931CB}" type="presParOf" srcId="{C3A35E36-5F9A-48D0-8516-62C10FF9CA11}" destId="{A83E2DC5-7A3E-4358-873E-CC7F92ABFFAB}" srcOrd="2" destOrd="0" presId="urn:microsoft.com/office/officeart/2005/8/layout/architecture+Icon"/>
    <dgm:cxn modelId="{FBB08E1C-8A22-4487-98DD-D57346791333}" type="presParOf" srcId="{A83E2DC5-7A3E-4358-873E-CC7F92ABFFAB}" destId="{91616C2C-BB37-4CB8-9C18-46437991EF0A}" srcOrd="0" destOrd="0" presId="urn:microsoft.com/office/officeart/2005/8/layout/architecture+Icon"/>
    <dgm:cxn modelId="{12ED59BC-69A8-41CF-AB03-1A52054045DA}" type="presParOf" srcId="{91616C2C-BB37-4CB8-9C18-46437991EF0A}" destId="{35F85C5C-458F-4EEB-BABC-4A730BDDDDF5}" srcOrd="0" destOrd="0" presId="urn:microsoft.com/office/officeart/2005/8/layout/architecture+Icon"/>
    <dgm:cxn modelId="{656E02CA-467D-4363-B94D-FAE2B27AE1AA}" type="presParOf" srcId="{91616C2C-BB37-4CB8-9C18-46437991EF0A}" destId="{EB6C2F88-0948-48CB-B627-CC6307A123B7}" srcOrd="1" destOrd="0" presId="urn:microsoft.com/office/officeart/2005/8/layout/architecture+Icon"/>
    <dgm:cxn modelId="{0F1C824E-CA2B-4D35-BEBD-3BF661461C0C}" type="presParOf" srcId="{91616C2C-BB37-4CB8-9C18-46437991EF0A}" destId="{A189F564-F8BF-4984-B4E0-E11F35F38387}" srcOrd="2" destOrd="0" presId="urn:microsoft.com/office/officeart/2005/8/layout/architecture+Icon"/>
    <dgm:cxn modelId="{9DAB1537-23AE-42AF-A8C4-5F223C82101F}" type="presParOf" srcId="{A189F564-F8BF-4984-B4E0-E11F35F38387}" destId="{DEEFCC12-2091-4FB3-9DD4-08A3927C497B}" srcOrd="0" destOrd="0" presId="urn:microsoft.com/office/officeart/2005/8/layout/architecture+Icon"/>
    <dgm:cxn modelId="{74FB1DC9-9849-41C4-BABF-ADB233AD4550}" type="presParOf" srcId="{DEEFCC12-2091-4FB3-9DD4-08A3927C497B}" destId="{F5436FDE-2A78-4EC6-90A2-97E352B27DBA}" srcOrd="0" destOrd="0" presId="urn:microsoft.com/office/officeart/2005/8/layout/architecture+Icon"/>
    <dgm:cxn modelId="{04D333A5-AF45-4779-8934-DAE0B70FFD0B}" type="presParOf" srcId="{DEEFCC12-2091-4FB3-9DD4-08A3927C497B}" destId="{77289B75-3EDA-4384-B191-2141B6A917D6}" srcOrd="1" destOrd="0" presId="urn:microsoft.com/office/officeart/2005/8/layout/architecture+Icon"/>
    <dgm:cxn modelId="{3371FABC-728D-49A8-8346-1DB7C7500470}" type="presParOf" srcId="{A6821B42-26E0-4D3F-BCA1-8C842B9D696B}" destId="{B44F07BD-E5D9-4F13-97FA-45E1CBE24371}" srcOrd="3" destOrd="0" presId="urn:microsoft.com/office/officeart/2005/8/layout/architecture+Icon"/>
    <dgm:cxn modelId="{4E1C9912-3627-4CB9-BBC4-C767ED634438}" type="presParOf" srcId="{A6821B42-26E0-4D3F-BCA1-8C842B9D696B}" destId="{92B1733F-C1B5-45F0-A8C2-B30250164C41}" srcOrd="4" destOrd="0" presId="urn:microsoft.com/office/officeart/2005/8/layout/architecture+Icon"/>
    <dgm:cxn modelId="{0740CA04-AE19-4452-AE4C-D98ECDFD8E0D}" type="presParOf" srcId="{92B1733F-C1B5-45F0-A8C2-B30250164C41}" destId="{2E2DA285-28F5-49B6-B78D-AFA813CA0316}" srcOrd="0" destOrd="0" presId="urn:microsoft.com/office/officeart/2005/8/layout/architecture+Icon"/>
    <dgm:cxn modelId="{F54623A4-40C3-457E-9D59-FEFADC2B1B82}" type="presParOf" srcId="{92B1733F-C1B5-45F0-A8C2-B30250164C41}" destId="{9B0EE5C3-DDAB-4B18-A535-568FD03CFE9E}" srcOrd="1" destOrd="0" presId="urn:microsoft.com/office/officeart/2005/8/layout/architecture+Icon"/>
    <dgm:cxn modelId="{1E2FFD6F-9447-4104-B21C-94440863E420}" type="presParOf" srcId="{92B1733F-C1B5-45F0-A8C2-B30250164C41}" destId="{07D87C73-5AB1-4B3D-86ED-1A3C6D106775}" srcOrd="2" destOrd="0" presId="urn:microsoft.com/office/officeart/2005/8/layout/architecture+Icon"/>
    <dgm:cxn modelId="{9018C319-31FB-4693-9194-52EA9F25EE12}" type="presParOf" srcId="{07D87C73-5AB1-4B3D-86ED-1A3C6D106775}" destId="{19B26A1B-3D66-4DAB-BD79-1B5605F3A980}" srcOrd="0" destOrd="0" presId="urn:microsoft.com/office/officeart/2005/8/layout/architecture+Icon"/>
    <dgm:cxn modelId="{5E81B744-C9C8-4976-85A7-AC43D46B9756}" type="presParOf" srcId="{19B26A1B-3D66-4DAB-BD79-1B5605F3A980}" destId="{346E0250-E2D8-4F9D-B12C-1EB33A6F548F}" srcOrd="0" destOrd="0" presId="urn:microsoft.com/office/officeart/2005/8/layout/architecture+Icon"/>
    <dgm:cxn modelId="{04CD19AD-08CE-46E2-8812-DC8645ADCF35}" type="presParOf" srcId="{19B26A1B-3D66-4DAB-BD79-1B5605F3A980}" destId="{8315B29E-0192-4CD3-99F0-6A8696BA7A3B}" srcOrd="1" destOrd="0" presId="urn:microsoft.com/office/officeart/2005/8/layout/architecture+Icon"/>
    <dgm:cxn modelId="{A929BD6A-5994-4D8F-8CB0-7EB7E4D4BB97}" type="presParOf" srcId="{19B26A1B-3D66-4DAB-BD79-1B5605F3A980}" destId="{F3C549B4-A9FA-4845-837E-37D773F0CC3E}" srcOrd="2" destOrd="0" presId="urn:microsoft.com/office/officeart/2005/8/layout/architecture+Icon"/>
    <dgm:cxn modelId="{DC079307-B67E-438C-B1E3-F1541EC082E0}" type="presParOf" srcId="{F3C549B4-A9FA-4845-837E-37D773F0CC3E}" destId="{6A280EF8-5401-4572-AC46-29126918CEB1}" srcOrd="0" destOrd="0" presId="urn:microsoft.com/office/officeart/2005/8/layout/architecture+Icon"/>
    <dgm:cxn modelId="{0CD979A2-F784-4627-9693-A1A064906557}" type="presParOf" srcId="{6A280EF8-5401-4572-AC46-29126918CEB1}" destId="{9A59D427-5503-42B5-AE41-711479525E23}" srcOrd="0" destOrd="0" presId="urn:microsoft.com/office/officeart/2005/8/layout/architecture+Icon"/>
    <dgm:cxn modelId="{8389E3B2-1E0D-49A1-881E-D6ED24E26A82}" type="presParOf" srcId="{6A280EF8-5401-4572-AC46-29126918CEB1}" destId="{FB881E1B-0105-4E2D-83DC-E6B07BF129C9}" srcOrd="1" destOrd="0" presId="urn:microsoft.com/office/officeart/2005/8/layout/architecture+Icon"/>
    <dgm:cxn modelId="{4487049B-EBB6-40E9-BCB7-1638C3458FB6}" type="presParOf" srcId="{6A280EF8-5401-4572-AC46-29126918CEB1}" destId="{050C2F74-AC7C-4B91-9B44-6977E6B15339}" srcOrd="2" destOrd="0" presId="urn:microsoft.com/office/officeart/2005/8/layout/architecture+Icon"/>
    <dgm:cxn modelId="{67284138-DA02-47C1-B594-3C0250CBA8F3}" type="presParOf" srcId="{050C2F74-AC7C-4B91-9B44-6977E6B15339}" destId="{2EB3840C-E6C6-495B-A5F8-41E3736F1F68}" srcOrd="0" destOrd="0" presId="urn:microsoft.com/office/officeart/2005/8/layout/architecture+Icon"/>
    <dgm:cxn modelId="{BDF1761F-22B8-4CE2-9D00-7F4F604D23EB}" type="presParOf" srcId="{2EB3840C-E6C6-495B-A5F8-41E3736F1F68}" destId="{27FC48D3-3470-49D8-923F-BD2BD1A4CF14}" srcOrd="0" destOrd="0" presId="urn:microsoft.com/office/officeart/2005/8/layout/architecture+Icon"/>
    <dgm:cxn modelId="{62C511D9-656B-4E79-899A-7B3AA8224621}" type="presParOf" srcId="{2EB3840C-E6C6-495B-A5F8-41E3736F1F68}" destId="{6BB22640-550D-4D07-A60E-CCA941C47A3E}" srcOrd="1" destOrd="0" presId="urn:microsoft.com/office/officeart/2005/8/layout/architecture+Icon"/>
    <dgm:cxn modelId="{2DCB010F-078C-4F71-926F-3FD12E7FE41C}" type="presParOf" srcId="{A6821B42-26E0-4D3F-BCA1-8C842B9D696B}" destId="{92EB9FCD-2287-44ED-8991-7E724898469F}" srcOrd="5" destOrd="0" presId="urn:microsoft.com/office/officeart/2005/8/layout/architecture+Icon"/>
    <dgm:cxn modelId="{12ED20DC-C1F6-4C98-B4CE-411218C70717}" type="presParOf" srcId="{A6821B42-26E0-4D3F-BCA1-8C842B9D696B}" destId="{64B0E35E-4CA8-4182-8EF1-CC492AC79A5C}" srcOrd="6" destOrd="0" presId="urn:microsoft.com/office/officeart/2005/8/layout/architecture+Icon"/>
    <dgm:cxn modelId="{47A1657E-67B2-43FA-8937-045ACD50466F}" type="presParOf" srcId="{64B0E35E-4CA8-4182-8EF1-CC492AC79A5C}" destId="{FFFB74FC-B21C-49DF-A609-0D225CB74048}" srcOrd="0" destOrd="0" presId="urn:microsoft.com/office/officeart/2005/8/layout/architecture+Icon"/>
    <dgm:cxn modelId="{3AE8F9A9-8458-4DEA-A16C-CFE1B98BD4D4}" type="presParOf" srcId="{64B0E35E-4CA8-4182-8EF1-CC492AC79A5C}" destId="{CF1B3836-FDA2-4ABB-9EDF-C8A3E638916F}" srcOrd="1" destOrd="0" presId="urn:microsoft.com/office/officeart/2005/8/layout/architecture+Icon"/>
    <dgm:cxn modelId="{D54681D7-AED3-4FF5-839F-2DFEEEC82D66}" type="presParOf" srcId="{64B0E35E-4CA8-4182-8EF1-CC492AC79A5C}" destId="{01EB1798-2B0C-4219-A32C-FD91F51B7D92}" srcOrd="2" destOrd="0" presId="urn:microsoft.com/office/officeart/2005/8/layout/architecture+Icon"/>
    <dgm:cxn modelId="{61CD1BAD-2A16-4E68-943D-D727346BADEA}" type="presParOf" srcId="{01EB1798-2B0C-4219-A32C-FD91F51B7D92}" destId="{B521226F-783E-49F1-8BDB-46788E53918B}" srcOrd="0" destOrd="0" presId="urn:microsoft.com/office/officeart/2005/8/layout/architecture+Icon"/>
    <dgm:cxn modelId="{DCC6F966-C35A-4965-9424-459A48613956}" type="presParOf" srcId="{B521226F-783E-49F1-8BDB-46788E53918B}" destId="{862BB01E-5192-4D22-9CD6-C514124C9A10}" srcOrd="0" destOrd="0" presId="urn:microsoft.com/office/officeart/2005/8/layout/architecture+Icon"/>
    <dgm:cxn modelId="{7BAD4A2D-5C21-4242-B469-B4AF0B9676FD}" type="presParOf" srcId="{B521226F-783E-49F1-8BDB-46788E53918B}" destId="{4644CEBC-7DDC-4433-A493-6C974FAF9810}" srcOrd="1" destOrd="0" presId="urn:microsoft.com/office/officeart/2005/8/layout/architecture+Icon"/>
    <dgm:cxn modelId="{6AA88FD1-D162-45B9-9FD8-3A2A8A6C44A5}" type="presParOf" srcId="{B521226F-783E-49F1-8BDB-46788E53918B}" destId="{D4786D86-6C24-4401-80E1-70E7E4B249D3}" srcOrd="2" destOrd="0" presId="urn:microsoft.com/office/officeart/2005/8/layout/architecture+Icon"/>
    <dgm:cxn modelId="{C108686C-977C-4F48-81BA-B4FF56002027}" type="presParOf" srcId="{D4786D86-6C24-4401-80E1-70E7E4B249D3}" destId="{5273027E-C3A7-4BB1-932C-6EF3167A2655}" srcOrd="0" destOrd="0" presId="urn:microsoft.com/office/officeart/2005/8/layout/architecture+Icon"/>
    <dgm:cxn modelId="{2AB086A5-44B1-4A45-B4F6-F31032B0FA19}" type="presParOf" srcId="{5273027E-C3A7-4BB1-932C-6EF3167A2655}" destId="{1D30E3DD-C49A-4754-A595-C8E471567341}" srcOrd="0" destOrd="0" presId="urn:microsoft.com/office/officeart/2005/8/layout/architecture+Icon"/>
    <dgm:cxn modelId="{514F27E1-3AC4-4972-B98C-69ABF6AECE12}" type="presParOf" srcId="{5273027E-C3A7-4BB1-932C-6EF3167A2655}" destId="{1EE149EC-2B33-43BB-8BC5-CA0C3055F58E}" srcOrd="1" destOrd="0" presId="urn:microsoft.com/office/officeart/2005/8/layout/architecture+Icon"/>
    <dgm:cxn modelId="{FD166641-79CE-41E0-853D-E0AB4965ECEE}" type="presParOf" srcId="{5273027E-C3A7-4BB1-932C-6EF3167A2655}" destId="{9F66A267-1674-495C-A9E9-23BBACB5CDD9}" srcOrd="2" destOrd="0" presId="urn:microsoft.com/office/officeart/2005/8/layout/architecture+Icon"/>
    <dgm:cxn modelId="{8C3E5000-28F4-4D6C-89A6-C565E0DEA27B}" type="presParOf" srcId="{9F66A267-1674-495C-A9E9-23BBACB5CDD9}" destId="{1FB08D65-6A8D-4BD5-BB80-B642204C65F4}" srcOrd="0" destOrd="0" presId="urn:microsoft.com/office/officeart/2005/8/layout/architecture+Icon"/>
    <dgm:cxn modelId="{37E53843-2527-436B-BBFB-EB38B060A487}" type="presParOf" srcId="{1FB08D65-6A8D-4BD5-BB80-B642204C65F4}" destId="{249E16A1-B7A6-4FAD-962D-1899235B6E3C}" srcOrd="0" destOrd="0" presId="urn:microsoft.com/office/officeart/2005/8/layout/architecture+Icon"/>
    <dgm:cxn modelId="{2E3A5BF8-933A-4E7A-B862-2A12279C8437}" type="presParOf" srcId="{1FB08D65-6A8D-4BD5-BB80-B642204C65F4}" destId="{8B2732EC-4751-4A17-A6F0-238181BF5F25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4408A57-FED1-44C6-A1AF-8F3D517C58A5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97D84A2-9AB2-47F1-800F-D0A5B85147C9}">
      <dgm:prSet phldrT="[Text]"/>
      <dgm:spPr/>
      <dgm:t>
        <a:bodyPr/>
        <a:lstStyle/>
        <a:p>
          <a:endParaRPr lang="sv-SE" dirty="0"/>
        </a:p>
      </dgm:t>
    </dgm:pt>
    <dgm:pt modelId="{AA900475-BEA1-46DD-ACA2-CECAAF82FF9C}" type="parTrans" cxnId="{56BBFE28-1AA9-486D-8B21-175916CE3175}">
      <dgm:prSet/>
      <dgm:spPr/>
      <dgm:t>
        <a:bodyPr/>
        <a:lstStyle/>
        <a:p>
          <a:endParaRPr lang="sv-SE"/>
        </a:p>
      </dgm:t>
    </dgm:pt>
    <dgm:pt modelId="{5D361198-E970-4F44-A488-8DA304ACA1D1}" type="sibTrans" cxnId="{56BBFE28-1AA9-486D-8B21-175916CE3175}">
      <dgm:prSet/>
      <dgm:spPr/>
      <dgm:t>
        <a:bodyPr/>
        <a:lstStyle/>
        <a:p>
          <a:endParaRPr lang="sv-SE"/>
        </a:p>
      </dgm:t>
    </dgm:pt>
    <dgm:pt modelId="{50BA14CD-8AA7-4C20-A0D6-AD36CFFB9AF0}">
      <dgm:prSet phldrT="[Text]"/>
      <dgm:spPr/>
      <dgm:t>
        <a:bodyPr/>
        <a:lstStyle/>
        <a:p>
          <a:endParaRPr lang="sv-SE" dirty="0"/>
        </a:p>
      </dgm:t>
    </dgm:pt>
    <dgm:pt modelId="{989FD8F3-389B-46C9-92FF-37D2C0996622}" type="parTrans" cxnId="{FFA38360-C5F1-45B0-9626-79A637DA6753}">
      <dgm:prSet/>
      <dgm:spPr/>
      <dgm:t>
        <a:bodyPr/>
        <a:lstStyle/>
        <a:p>
          <a:endParaRPr lang="sv-SE"/>
        </a:p>
      </dgm:t>
    </dgm:pt>
    <dgm:pt modelId="{D802C539-2837-452A-BCAF-33647498A1B4}" type="sibTrans" cxnId="{FFA38360-C5F1-45B0-9626-79A637DA6753}">
      <dgm:prSet/>
      <dgm:spPr/>
      <dgm:t>
        <a:bodyPr/>
        <a:lstStyle/>
        <a:p>
          <a:endParaRPr lang="sv-SE"/>
        </a:p>
      </dgm:t>
    </dgm:pt>
    <dgm:pt modelId="{218810C0-5F68-46D5-8CA0-58F97148B947}">
      <dgm:prSet phldrT="[Text]"/>
      <dgm:spPr/>
      <dgm:t>
        <a:bodyPr/>
        <a:lstStyle/>
        <a:p>
          <a:endParaRPr lang="sv-SE" dirty="0"/>
        </a:p>
      </dgm:t>
    </dgm:pt>
    <dgm:pt modelId="{FE88E186-F5F9-45AC-BFDC-87BC79341939}" type="parTrans" cxnId="{2CA13323-8B00-4D7D-B9F3-CFD632A5EF8A}">
      <dgm:prSet/>
      <dgm:spPr/>
      <dgm:t>
        <a:bodyPr/>
        <a:lstStyle/>
        <a:p>
          <a:endParaRPr lang="sv-SE"/>
        </a:p>
      </dgm:t>
    </dgm:pt>
    <dgm:pt modelId="{C5094E4F-40C9-4D19-898B-923C76D73E18}" type="sibTrans" cxnId="{2CA13323-8B00-4D7D-B9F3-CFD632A5EF8A}">
      <dgm:prSet/>
      <dgm:spPr/>
      <dgm:t>
        <a:bodyPr/>
        <a:lstStyle/>
        <a:p>
          <a:endParaRPr lang="sv-SE"/>
        </a:p>
      </dgm:t>
    </dgm:pt>
    <dgm:pt modelId="{C216778A-8947-4DB4-8C7A-E0243DE76434}">
      <dgm:prSet phldrT="[Text]"/>
      <dgm:spPr/>
      <dgm:t>
        <a:bodyPr/>
        <a:lstStyle/>
        <a:p>
          <a:endParaRPr lang="sv-SE" dirty="0"/>
        </a:p>
      </dgm:t>
    </dgm:pt>
    <dgm:pt modelId="{03865073-89D4-43EB-9CAF-94CEFC7DFEF6}" type="parTrans" cxnId="{DEB1C3BB-0A24-41EB-B91E-DEBFD82E9DF0}">
      <dgm:prSet/>
      <dgm:spPr/>
      <dgm:t>
        <a:bodyPr/>
        <a:lstStyle/>
        <a:p>
          <a:endParaRPr lang="sv-SE"/>
        </a:p>
      </dgm:t>
    </dgm:pt>
    <dgm:pt modelId="{E11F60C0-6536-45C3-9B23-C04C742879A4}" type="sibTrans" cxnId="{DEB1C3BB-0A24-41EB-B91E-DEBFD82E9DF0}">
      <dgm:prSet/>
      <dgm:spPr/>
      <dgm:t>
        <a:bodyPr/>
        <a:lstStyle/>
        <a:p>
          <a:endParaRPr lang="sv-SE"/>
        </a:p>
      </dgm:t>
    </dgm:pt>
    <dgm:pt modelId="{9F6FE411-7844-4855-842C-0EF4108C494A}">
      <dgm:prSet phldrT="[Text]"/>
      <dgm:spPr/>
      <dgm:t>
        <a:bodyPr/>
        <a:lstStyle/>
        <a:p>
          <a:endParaRPr lang="sv-SE" dirty="0"/>
        </a:p>
      </dgm:t>
    </dgm:pt>
    <dgm:pt modelId="{02CC8C5E-2F8A-4BE4-A490-A45BDA9535FA}" type="parTrans" cxnId="{84F65BF7-50D6-41DD-A7B2-DC299C635911}">
      <dgm:prSet/>
      <dgm:spPr/>
      <dgm:t>
        <a:bodyPr/>
        <a:lstStyle/>
        <a:p>
          <a:endParaRPr lang="sv-SE"/>
        </a:p>
      </dgm:t>
    </dgm:pt>
    <dgm:pt modelId="{B6601F81-C2CD-4717-A482-B12799032E54}" type="sibTrans" cxnId="{84F65BF7-50D6-41DD-A7B2-DC299C635911}">
      <dgm:prSet/>
      <dgm:spPr/>
      <dgm:t>
        <a:bodyPr/>
        <a:lstStyle/>
        <a:p>
          <a:endParaRPr lang="sv-SE"/>
        </a:p>
      </dgm:t>
    </dgm:pt>
    <dgm:pt modelId="{82B40C4F-60FB-44AE-8A5A-920E448CD270}">
      <dgm:prSet phldrT="[Text]"/>
      <dgm:spPr/>
      <dgm:t>
        <a:bodyPr/>
        <a:lstStyle/>
        <a:p>
          <a:endParaRPr lang="sv-SE" dirty="0"/>
        </a:p>
      </dgm:t>
    </dgm:pt>
    <dgm:pt modelId="{C53E0350-D867-4FEB-8E70-BD0AD7D1A70A}" type="parTrans" cxnId="{28101AD0-DD2A-4942-9FC1-3DABBC50FB1C}">
      <dgm:prSet/>
      <dgm:spPr/>
      <dgm:t>
        <a:bodyPr/>
        <a:lstStyle/>
        <a:p>
          <a:endParaRPr lang="sv-SE"/>
        </a:p>
      </dgm:t>
    </dgm:pt>
    <dgm:pt modelId="{D75D40F7-E554-4269-AD9C-035D147C9EE4}" type="sibTrans" cxnId="{28101AD0-DD2A-4942-9FC1-3DABBC50FB1C}">
      <dgm:prSet/>
      <dgm:spPr/>
      <dgm:t>
        <a:bodyPr/>
        <a:lstStyle/>
        <a:p>
          <a:endParaRPr lang="sv-SE"/>
        </a:p>
      </dgm:t>
    </dgm:pt>
    <dgm:pt modelId="{D9586ED1-49FE-4951-97C7-D0E83FFA2E17}">
      <dgm:prSet phldrT="[Text]"/>
      <dgm:spPr/>
      <dgm:t>
        <a:bodyPr/>
        <a:lstStyle/>
        <a:p>
          <a:endParaRPr lang="sv-SE" dirty="0"/>
        </a:p>
      </dgm:t>
    </dgm:pt>
    <dgm:pt modelId="{7FC3A895-1184-489C-A1C9-44EEC017DC04}" type="parTrans" cxnId="{53BD3B85-5C7A-4892-B829-608655EC9F95}">
      <dgm:prSet/>
      <dgm:spPr/>
      <dgm:t>
        <a:bodyPr/>
        <a:lstStyle/>
        <a:p>
          <a:endParaRPr lang="sv-SE"/>
        </a:p>
      </dgm:t>
    </dgm:pt>
    <dgm:pt modelId="{A6CC6EA3-3FCF-426B-BDD2-EC42AFB541D9}" type="sibTrans" cxnId="{53BD3B85-5C7A-4892-B829-608655EC9F95}">
      <dgm:prSet/>
      <dgm:spPr/>
      <dgm:t>
        <a:bodyPr/>
        <a:lstStyle/>
        <a:p>
          <a:endParaRPr lang="sv-SE"/>
        </a:p>
      </dgm:t>
    </dgm:pt>
    <dgm:pt modelId="{D8A63424-8EEA-4DD1-97F8-BC56CBEAD61B}">
      <dgm:prSet phldrT="[Text]"/>
      <dgm:spPr/>
      <dgm:t>
        <a:bodyPr/>
        <a:lstStyle/>
        <a:p>
          <a:endParaRPr lang="sv-SE" dirty="0"/>
        </a:p>
      </dgm:t>
    </dgm:pt>
    <dgm:pt modelId="{99D0F18A-D3FF-4698-8505-C61993CD0A15}" type="parTrans" cxnId="{268FFB11-2F94-4729-B500-1BF1CBFD6267}">
      <dgm:prSet/>
      <dgm:spPr/>
      <dgm:t>
        <a:bodyPr/>
        <a:lstStyle/>
        <a:p>
          <a:endParaRPr lang="sv-SE"/>
        </a:p>
      </dgm:t>
    </dgm:pt>
    <dgm:pt modelId="{E90A61DB-A052-4B27-B72B-A5D5EED6FD44}" type="sibTrans" cxnId="{268FFB11-2F94-4729-B500-1BF1CBFD6267}">
      <dgm:prSet/>
      <dgm:spPr/>
      <dgm:t>
        <a:bodyPr/>
        <a:lstStyle/>
        <a:p>
          <a:endParaRPr lang="sv-SE"/>
        </a:p>
      </dgm:t>
    </dgm:pt>
    <dgm:pt modelId="{7942FC69-DACE-4CA0-BC97-DC4D1903B5C5}">
      <dgm:prSet phldrT="[Text]"/>
      <dgm:spPr/>
      <dgm:t>
        <a:bodyPr/>
        <a:lstStyle/>
        <a:p>
          <a:endParaRPr lang="sv-SE" dirty="0"/>
        </a:p>
      </dgm:t>
    </dgm:pt>
    <dgm:pt modelId="{4D67052C-024C-4778-A39D-63D18A3EF1C4}" type="parTrans" cxnId="{DBF9686D-F341-46F9-AA34-3FDCB8772ADF}">
      <dgm:prSet/>
      <dgm:spPr/>
      <dgm:t>
        <a:bodyPr/>
        <a:lstStyle/>
        <a:p>
          <a:endParaRPr lang="sv-SE"/>
        </a:p>
      </dgm:t>
    </dgm:pt>
    <dgm:pt modelId="{3F7B4D06-B8D4-49AD-81BE-839BDA3B303D}" type="sibTrans" cxnId="{DBF9686D-F341-46F9-AA34-3FDCB8772ADF}">
      <dgm:prSet/>
      <dgm:spPr/>
      <dgm:t>
        <a:bodyPr/>
        <a:lstStyle/>
        <a:p>
          <a:endParaRPr lang="sv-SE"/>
        </a:p>
      </dgm:t>
    </dgm:pt>
    <dgm:pt modelId="{0B7C3942-33EA-4135-962A-DDE4BCEDF837}">
      <dgm:prSet phldrT="[Text]"/>
      <dgm:spPr/>
      <dgm:t>
        <a:bodyPr/>
        <a:lstStyle/>
        <a:p>
          <a:endParaRPr lang="sv-SE" dirty="0"/>
        </a:p>
      </dgm:t>
    </dgm:pt>
    <dgm:pt modelId="{A5FFD9C6-4700-4C35-B46D-5E08B32F3494}" type="parTrans" cxnId="{756BE37F-C199-4345-BF1C-571A9035D61E}">
      <dgm:prSet/>
      <dgm:spPr/>
      <dgm:t>
        <a:bodyPr/>
        <a:lstStyle/>
        <a:p>
          <a:endParaRPr lang="sv-SE"/>
        </a:p>
      </dgm:t>
    </dgm:pt>
    <dgm:pt modelId="{F0D16DD6-994F-4CCB-8D55-9FC175D51C62}" type="sibTrans" cxnId="{756BE37F-C199-4345-BF1C-571A9035D61E}">
      <dgm:prSet/>
      <dgm:spPr/>
      <dgm:t>
        <a:bodyPr/>
        <a:lstStyle/>
        <a:p>
          <a:endParaRPr lang="sv-SE"/>
        </a:p>
      </dgm:t>
    </dgm:pt>
    <dgm:pt modelId="{FD8C43D7-3B1B-4C41-9B7B-E7ED0753E824}">
      <dgm:prSet phldrT="[Text]"/>
      <dgm:spPr/>
      <dgm:t>
        <a:bodyPr/>
        <a:lstStyle/>
        <a:p>
          <a:endParaRPr lang="sv-SE" dirty="0"/>
        </a:p>
      </dgm:t>
    </dgm:pt>
    <dgm:pt modelId="{E8253FFB-79C9-4BAE-909D-AC7AA59DD5FC}" type="parTrans" cxnId="{4D644D8D-2482-43A9-A21D-5CD989AA65F3}">
      <dgm:prSet/>
      <dgm:spPr/>
      <dgm:t>
        <a:bodyPr/>
        <a:lstStyle/>
        <a:p>
          <a:endParaRPr lang="sv-SE"/>
        </a:p>
      </dgm:t>
    </dgm:pt>
    <dgm:pt modelId="{4844331C-96A3-4A6F-8656-D63C98799800}" type="sibTrans" cxnId="{4D644D8D-2482-43A9-A21D-5CD989AA65F3}">
      <dgm:prSet/>
      <dgm:spPr/>
      <dgm:t>
        <a:bodyPr/>
        <a:lstStyle/>
        <a:p>
          <a:endParaRPr lang="sv-SE"/>
        </a:p>
      </dgm:t>
    </dgm:pt>
    <dgm:pt modelId="{D123D16A-DB1D-4FD1-A643-772051F05C0A}">
      <dgm:prSet phldrT="[Text]"/>
      <dgm:spPr/>
      <dgm:t>
        <a:bodyPr/>
        <a:lstStyle/>
        <a:p>
          <a:endParaRPr lang="sv-SE" dirty="0"/>
        </a:p>
      </dgm:t>
    </dgm:pt>
    <dgm:pt modelId="{59F417BE-182E-4098-99CB-6BEE89124BF9}" type="parTrans" cxnId="{FEB5A0B1-BBB7-4EBB-B14C-F20DB4B332EB}">
      <dgm:prSet/>
      <dgm:spPr/>
      <dgm:t>
        <a:bodyPr/>
        <a:lstStyle/>
        <a:p>
          <a:endParaRPr lang="sv-SE"/>
        </a:p>
      </dgm:t>
    </dgm:pt>
    <dgm:pt modelId="{329E063E-627C-46E4-A948-146DC830494E}" type="sibTrans" cxnId="{FEB5A0B1-BBB7-4EBB-B14C-F20DB4B332EB}">
      <dgm:prSet/>
      <dgm:spPr/>
      <dgm:t>
        <a:bodyPr/>
        <a:lstStyle/>
        <a:p>
          <a:endParaRPr lang="sv-SE"/>
        </a:p>
      </dgm:t>
    </dgm:pt>
    <dgm:pt modelId="{A365335E-5B03-4502-B657-611ECD80644F}">
      <dgm:prSet phldrT="[Text]"/>
      <dgm:spPr/>
      <dgm:t>
        <a:bodyPr/>
        <a:lstStyle/>
        <a:p>
          <a:endParaRPr lang="sv-SE" dirty="0"/>
        </a:p>
      </dgm:t>
    </dgm:pt>
    <dgm:pt modelId="{84754019-6240-44E7-804E-96154BA90C2E}" type="sibTrans" cxnId="{D42185DB-C43D-46CF-A912-B4A197B5FC49}">
      <dgm:prSet/>
      <dgm:spPr/>
      <dgm:t>
        <a:bodyPr/>
        <a:lstStyle/>
        <a:p>
          <a:endParaRPr lang="sv-SE"/>
        </a:p>
      </dgm:t>
    </dgm:pt>
    <dgm:pt modelId="{A5D5E427-38A3-4F3D-B086-ED0114E21FD7}" type="parTrans" cxnId="{D42185DB-C43D-46CF-A912-B4A197B5FC49}">
      <dgm:prSet/>
      <dgm:spPr/>
      <dgm:t>
        <a:bodyPr/>
        <a:lstStyle/>
        <a:p>
          <a:endParaRPr lang="sv-SE"/>
        </a:p>
      </dgm:t>
    </dgm:pt>
    <dgm:pt modelId="{72006922-FF10-45B5-9A8A-0A146B6B251C}" type="pres">
      <dgm:prSet presAssocID="{64408A57-FED1-44C6-A1AF-8F3D517C58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9F43CE78-F3A7-47A1-9A2A-5A41ED5B47A4}" type="pres">
      <dgm:prSet presAssocID="{E97D84A2-9AB2-47F1-800F-D0A5B85147C9}" presName="hierRoot1" presStyleCnt="0"/>
      <dgm:spPr/>
    </dgm:pt>
    <dgm:pt modelId="{BCD979DD-CAF4-489C-B952-A0AB54B686E7}" type="pres">
      <dgm:prSet presAssocID="{E97D84A2-9AB2-47F1-800F-D0A5B85147C9}" presName="composite" presStyleCnt="0"/>
      <dgm:spPr/>
    </dgm:pt>
    <dgm:pt modelId="{7EA4307D-8548-40CB-A5CA-45DDC5BD2A8E}" type="pres">
      <dgm:prSet presAssocID="{E97D84A2-9AB2-47F1-800F-D0A5B85147C9}" presName="image" presStyleLbl="node0" presStyleIdx="0" presStyleCnt="1"/>
      <dgm:spPr>
        <a:solidFill>
          <a:schemeClr val="accent2"/>
        </a:solidFill>
      </dgm:spPr>
    </dgm:pt>
    <dgm:pt modelId="{FA6B3E1A-A331-4E22-B892-1B32D3E230E0}" type="pres">
      <dgm:prSet presAssocID="{E97D84A2-9AB2-47F1-800F-D0A5B85147C9}" presName="text" presStyleLbl="revTx" presStyleIdx="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E69B092-07E0-4303-A7CF-44243DC09471}" type="pres">
      <dgm:prSet presAssocID="{E97D84A2-9AB2-47F1-800F-D0A5B85147C9}" presName="hierChild2" presStyleCnt="0"/>
      <dgm:spPr/>
    </dgm:pt>
    <dgm:pt modelId="{80A02487-E4EF-4139-A06B-EC551D311C52}" type="pres">
      <dgm:prSet presAssocID="{A5D5E427-38A3-4F3D-B086-ED0114E21FD7}" presName="Name10" presStyleLbl="parChTrans1D2" presStyleIdx="0" presStyleCnt="2"/>
      <dgm:spPr/>
      <dgm:t>
        <a:bodyPr/>
        <a:lstStyle/>
        <a:p>
          <a:endParaRPr lang="sv-SE"/>
        </a:p>
      </dgm:t>
    </dgm:pt>
    <dgm:pt modelId="{5E216113-5D75-4397-8F15-89FFBBBC1BD8}" type="pres">
      <dgm:prSet presAssocID="{A365335E-5B03-4502-B657-611ECD80644F}" presName="hierRoot2" presStyleCnt="0"/>
      <dgm:spPr/>
    </dgm:pt>
    <dgm:pt modelId="{C8BAE9BA-0475-4F95-8786-AB0A5418F634}" type="pres">
      <dgm:prSet presAssocID="{A365335E-5B03-4502-B657-611ECD80644F}" presName="composite2" presStyleCnt="0"/>
      <dgm:spPr/>
    </dgm:pt>
    <dgm:pt modelId="{3E8A4B92-3A41-4958-9BB9-4D85F57BC660}" type="pres">
      <dgm:prSet presAssocID="{A365335E-5B03-4502-B657-611ECD80644F}" presName="image2" presStyleLbl="node2" presStyleIdx="0" presStyleCnt="2"/>
      <dgm:spPr>
        <a:solidFill>
          <a:schemeClr val="accent2"/>
        </a:solidFill>
      </dgm:spPr>
    </dgm:pt>
    <dgm:pt modelId="{5C8BC9AF-D829-411D-9609-F1A414954ED3}" type="pres">
      <dgm:prSet presAssocID="{A365335E-5B03-4502-B657-611ECD80644F}" presName="text2" presStyleLbl="revTx" presStyleIdx="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1532185-D688-4801-8B1F-A2D2B3EF9BB7}" type="pres">
      <dgm:prSet presAssocID="{A365335E-5B03-4502-B657-611ECD80644F}" presName="hierChild3" presStyleCnt="0"/>
      <dgm:spPr/>
    </dgm:pt>
    <dgm:pt modelId="{9D09CDA3-C160-4AEC-BAD5-576C142CE3AC}" type="pres">
      <dgm:prSet presAssocID="{989FD8F3-389B-46C9-92FF-37D2C0996622}" presName="Name17" presStyleLbl="parChTrans1D3" presStyleIdx="0" presStyleCnt="4"/>
      <dgm:spPr/>
      <dgm:t>
        <a:bodyPr/>
        <a:lstStyle/>
        <a:p>
          <a:endParaRPr lang="sv-SE"/>
        </a:p>
      </dgm:t>
    </dgm:pt>
    <dgm:pt modelId="{4BA9B7D2-DA24-42CD-8D6D-B0470BF76A2F}" type="pres">
      <dgm:prSet presAssocID="{50BA14CD-8AA7-4C20-A0D6-AD36CFFB9AF0}" presName="hierRoot3" presStyleCnt="0"/>
      <dgm:spPr/>
    </dgm:pt>
    <dgm:pt modelId="{FF879E5F-AD57-4E23-9096-13C5C97DA7A4}" type="pres">
      <dgm:prSet presAssocID="{50BA14CD-8AA7-4C20-A0D6-AD36CFFB9AF0}" presName="composite3" presStyleCnt="0"/>
      <dgm:spPr/>
    </dgm:pt>
    <dgm:pt modelId="{08C31A41-4B8C-4B62-B290-2A3A7AA91DA3}" type="pres">
      <dgm:prSet presAssocID="{50BA14CD-8AA7-4C20-A0D6-AD36CFFB9AF0}" presName="image3" presStyleLbl="node3" presStyleIdx="0" presStyleCnt="4"/>
      <dgm:spPr/>
    </dgm:pt>
    <dgm:pt modelId="{20FE0DFB-3AD6-47FB-88C6-6A38D178C280}" type="pres">
      <dgm:prSet presAssocID="{50BA14CD-8AA7-4C20-A0D6-AD36CFFB9AF0}" presName="text3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71ABA12-B958-4706-AA34-45CC05EE4C41}" type="pres">
      <dgm:prSet presAssocID="{50BA14CD-8AA7-4C20-A0D6-AD36CFFB9AF0}" presName="hierChild4" presStyleCnt="0"/>
      <dgm:spPr/>
    </dgm:pt>
    <dgm:pt modelId="{CA181DEA-DC00-4374-97A1-32C5A129F625}" type="pres">
      <dgm:prSet presAssocID="{99D0F18A-D3FF-4698-8505-C61993CD0A15}" presName="Name23" presStyleLbl="parChTrans1D4" presStyleIdx="0" presStyleCnt="6"/>
      <dgm:spPr/>
      <dgm:t>
        <a:bodyPr/>
        <a:lstStyle/>
        <a:p>
          <a:endParaRPr lang="sv-SE"/>
        </a:p>
      </dgm:t>
    </dgm:pt>
    <dgm:pt modelId="{0406FE35-95FB-4BFF-B184-B9A36002BF64}" type="pres">
      <dgm:prSet presAssocID="{D8A63424-8EEA-4DD1-97F8-BC56CBEAD61B}" presName="hierRoot4" presStyleCnt="0"/>
      <dgm:spPr/>
    </dgm:pt>
    <dgm:pt modelId="{233190EB-2906-470A-8767-24E71DD9CC7A}" type="pres">
      <dgm:prSet presAssocID="{D8A63424-8EEA-4DD1-97F8-BC56CBEAD61B}" presName="composite4" presStyleCnt="0"/>
      <dgm:spPr/>
    </dgm:pt>
    <dgm:pt modelId="{29B5E7E4-117C-4010-B11C-7EF84625B752}" type="pres">
      <dgm:prSet presAssocID="{D8A63424-8EEA-4DD1-97F8-BC56CBEAD61B}" presName="image4" presStyleLbl="node4" presStyleIdx="0" presStyleCnt="6"/>
      <dgm:spPr/>
    </dgm:pt>
    <dgm:pt modelId="{3BF5029B-B45C-4815-B01F-325C1D70F5D0}" type="pres">
      <dgm:prSet presAssocID="{D8A63424-8EEA-4DD1-97F8-BC56CBEAD61B}" presName="text4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CC33F7A-3FA8-4845-A952-1DABA8FD5689}" type="pres">
      <dgm:prSet presAssocID="{D8A63424-8EEA-4DD1-97F8-BC56CBEAD61B}" presName="hierChild5" presStyleCnt="0"/>
      <dgm:spPr/>
    </dgm:pt>
    <dgm:pt modelId="{5D1AC292-F7F5-41E4-94ED-E898965FD7DE}" type="pres">
      <dgm:prSet presAssocID="{7FC3A895-1184-489C-A1C9-44EEC017DC04}" presName="Name23" presStyleLbl="parChTrans1D4" presStyleIdx="1" presStyleCnt="6"/>
      <dgm:spPr/>
      <dgm:t>
        <a:bodyPr/>
        <a:lstStyle/>
        <a:p>
          <a:endParaRPr lang="sv-SE"/>
        </a:p>
      </dgm:t>
    </dgm:pt>
    <dgm:pt modelId="{B77A14ED-B195-4A31-A747-3B8A95F36E99}" type="pres">
      <dgm:prSet presAssocID="{D9586ED1-49FE-4951-97C7-D0E83FFA2E17}" presName="hierRoot4" presStyleCnt="0"/>
      <dgm:spPr/>
    </dgm:pt>
    <dgm:pt modelId="{67590002-B0DC-4FFA-A370-A2AF97EE5A20}" type="pres">
      <dgm:prSet presAssocID="{D9586ED1-49FE-4951-97C7-D0E83FFA2E17}" presName="composite4" presStyleCnt="0"/>
      <dgm:spPr/>
    </dgm:pt>
    <dgm:pt modelId="{61DDB263-116C-4ABE-BD9F-C8BE216A41BE}" type="pres">
      <dgm:prSet presAssocID="{D9586ED1-49FE-4951-97C7-D0E83FFA2E17}" presName="image4" presStyleLbl="node4" presStyleIdx="1" presStyleCnt="6"/>
      <dgm:spPr/>
    </dgm:pt>
    <dgm:pt modelId="{B6608255-D882-4CC3-A260-46C88F62F9DA}" type="pres">
      <dgm:prSet presAssocID="{D9586ED1-49FE-4951-97C7-D0E83FFA2E17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00B4386-24BA-4F66-A641-EE2CED0C626B}" type="pres">
      <dgm:prSet presAssocID="{D9586ED1-49FE-4951-97C7-D0E83FFA2E17}" presName="hierChild5" presStyleCnt="0"/>
      <dgm:spPr/>
    </dgm:pt>
    <dgm:pt modelId="{ACBA0B01-7603-4283-B771-D6FA264377E3}" type="pres">
      <dgm:prSet presAssocID="{FE88E186-F5F9-45AC-BFDC-87BC79341939}" presName="Name17" presStyleLbl="parChTrans1D3" presStyleIdx="1" presStyleCnt="4"/>
      <dgm:spPr/>
      <dgm:t>
        <a:bodyPr/>
        <a:lstStyle/>
        <a:p>
          <a:endParaRPr lang="sv-SE"/>
        </a:p>
      </dgm:t>
    </dgm:pt>
    <dgm:pt modelId="{CC33B5FF-2ACB-4EEA-BA56-3160C7D277D0}" type="pres">
      <dgm:prSet presAssocID="{218810C0-5F68-46D5-8CA0-58F97148B947}" presName="hierRoot3" presStyleCnt="0"/>
      <dgm:spPr/>
    </dgm:pt>
    <dgm:pt modelId="{56AD1886-65CF-46B1-A28C-FEA8A8DBDD45}" type="pres">
      <dgm:prSet presAssocID="{218810C0-5F68-46D5-8CA0-58F97148B947}" presName="composite3" presStyleCnt="0"/>
      <dgm:spPr/>
    </dgm:pt>
    <dgm:pt modelId="{F4FEE527-CB24-4010-82D2-C1655975DC9E}" type="pres">
      <dgm:prSet presAssocID="{218810C0-5F68-46D5-8CA0-58F97148B947}" presName="image3" presStyleLbl="node3" presStyleIdx="1" presStyleCnt="4"/>
      <dgm:spPr>
        <a:solidFill>
          <a:schemeClr val="accent2"/>
        </a:solidFill>
      </dgm:spPr>
    </dgm:pt>
    <dgm:pt modelId="{C1FF4178-9A7E-4515-B272-5BE8EA7A11D4}" type="pres">
      <dgm:prSet presAssocID="{218810C0-5F68-46D5-8CA0-58F97148B947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67E452F-BE75-4C37-8088-3A25D0A6C69A}" type="pres">
      <dgm:prSet presAssocID="{218810C0-5F68-46D5-8CA0-58F97148B947}" presName="hierChild4" presStyleCnt="0"/>
      <dgm:spPr/>
    </dgm:pt>
    <dgm:pt modelId="{AD45B1D2-6E90-4130-B8E2-22F0E26C4DDA}" type="pres">
      <dgm:prSet presAssocID="{A5FFD9C6-4700-4C35-B46D-5E08B32F3494}" presName="Name23" presStyleLbl="parChTrans1D4" presStyleIdx="2" presStyleCnt="6"/>
      <dgm:spPr/>
      <dgm:t>
        <a:bodyPr/>
        <a:lstStyle/>
        <a:p>
          <a:endParaRPr lang="sv-SE"/>
        </a:p>
      </dgm:t>
    </dgm:pt>
    <dgm:pt modelId="{A6A26014-27E6-408B-970E-E2FBEC4655AE}" type="pres">
      <dgm:prSet presAssocID="{0B7C3942-33EA-4135-962A-DDE4BCEDF837}" presName="hierRoot4" presStyleCnt="0"/>
      <dgm:spPr/>
    </dgm:pt>
    <dgm:pt modelId="{3A413204-FA74-4614-9C4E-A97D22F79481}" type="pres">
      <dgm:prSet presAssocID="{0B7C3942-33EA-4135-962A-DDE4BCEDF837}" presName="composite4" presStyleCnt="0"/>
      <dgm:spPr/>
    </dgm:pt>
    <dgm:pt modelId="{9E02C9ED-E18C-4DD1-B148-BBEE40EF4F95}" type="pres">
      <dgm:prSet presAssocID="{0B7C3942-33EA-4135-962A-DDE4BCEDF837}" presName="image4" presStyleLbl="node4" presStyleIdx="2" presStyleCnt="6"/>
      <dgm:spPr>
        <a:solidFill>
          <a:schemeClr val="accent2"/>
        </a:solidFill>
      </dgm:spPr>
    </dgm:pt>
    <dgm:pt modelId="{3CDA0127-E8ED-4E41-A39C-FA67D78DF9DC}" type="pres">
      <dgm:prSet presAssocID="{0B7C3942-33EA-4135-962A-DDE4BCEDF837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8381DB8-05CC-43D5-8D5E-00B200EBCC57}" type="pres">
      <dgm:prSet presAssocID="{0B7C3942-33EA-4135-962A-DDE4BCEDF837}" presName="hierChild5" presStyleCnt="0"/>
      <dgm:spPr/>
    </dgm:pt>
    <dgm:pt modelId="{0DE37810-0CA4-47A9-849F-DD9324982EAE}" type="pres">
      <dgm:prSet presAssocID="{E8253FFB-79C9-4BAE-909D-AC7AA59DD5FC}" presName="Name23" presStyleLbl="parChTrans1D4" presStyleIdx="3" presStyleCnt="6"/>
      <dgm:spPr/>
      <dgm:t>
        <a:bodyPr/>
        <a:lstStyle/>
        <a:p>
          <a:endParaRPr lang="sv-SE"/>
        </a:p>
      </dgm:t>
    </dgm:pt>
    <dgm:pt modelId="{E288FA3F-9FAF-4DF1-82D1-0470B019F5F8}" type="pres">
      <dgm:prSet presAssocID="{FD8C43D7-3B1B-4C41-9B7B-E7ED0753E824}" presName="hierRoot4" presStyleCnt="0"/>
      <dgm:spPr/>
    </dgm:pt>
    <dgm:pt modelId="{1F8728F4-008B-448F-9298-7A060330FF27}" type="pres">
      <dgm:prSet presAssocID="{FD8C43D7-3B1B-4C41-9B7B-E7ED0753E824}" presName="composite4" presStyleCnt="0"/>
      <dgm:spPr/>
    </dgm:pt>
    <dgm:pt modelId="{B4D424A9-CB0B-4638-BFF4-53C712E79E28}" type="pres">
      <dgm:prSet presAssocID="{FD8C43D7-3B1B-4C41-9B7B-E7ED0753E824}" presName="image4" presStyleLbl="node4" presStyleIdx="3" presStyleCnt="6"/>
      <dgm:spPr>
        <a:solidFill>
          <a:schemeClr val="accent2"/>
        </a:solidFill>
      </dgm:spPr>
    </dgm:pt>
    <dgm:pt modelId="{7E535AD0-A7B7-49ED-B285-0592A6F48E42}" type="pres">
      <dgm:prSet presAssocID="{FD8C43D7-3B1B-4C41-9B7B-E7ED0753E824}" presName="text4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EB222A5-1F25-4675-B9AA-CB637D01E5C5}" type="pres">
      <dgm:prSet presAssocID="{FD8C43D7-3B1B-4C41-9B7B-E7ED0753E824}" presName="hierChild5" presStyleCnt="0"/>
      <dgm:spPr/>
    </dgm:pt>
    <dgm:pt modelId="{0887A6DB-C390-4178-A8DE-D1677B979DD5}" type="pres">
      <dgm:prSet presAssocID="{59F417BE-182E-4098-99CB-6BEE89124BF9}" presName="Name23" presStyleLbl="parChTrans1D4" presStyleIdx="4" presStyleCnt="6"/>
      <dgm:spPr/>
      <dgm:t>
        <a:bodyPr/>
        <a:lstStyle/>
        <a:p>
          <a:endParaRPr lang="sv-SE"/>
        </a:p>
      </dgm:t>
    </dgm:pt>
    <dgm:pt modelId="{8B583235-EC40-49CB-8F86-9855A32F296E}" type="pres">
      <dgm:prSet presAssocID="{D123D16A-DB1D-4FD1-A643-772051F05C0A}" presName="hierRoot4" presStyleCnt="0"/>
      <dgm:spPr/>
    </dgm:pt>
    <dgm:pt modelId="{05ACEFD3-A5C0-4329-8858-68CAE1DBFB00}" type="pres">
      <dgm:prSet presAssocID="{D123D16A-DB1D-4FD1-A643-772051F05C0A}" presName="composite4" presStyleCnt="0"/>
      <dgm:spPr/>
    </dgm:pt>
    <dgm:pt modelId="{1AA35E69-313C-4DA1-B70A-F7B7C1B5957E}" type="pres">
      <dgm:prSet presAssocID="{D123D16A-DB1D-4FD1-A643-772051F05C0A}" presName="image4" presStyleLbl="node4" presStyleIdx="4" presStyleCnt="6"/>
      <dgm:spPr>
        <a:solidFill>
          <a:schemeClr val="accent2"/>
        </a:solidFill>
      </dgm:spPr>
    </dgm:pt>
    <dgm:pt modelId="{A46B134E-2564-4C33-9DC3-561C45427C07}" type="pres">
      <dgm:prSet presAssocID="{D123D16A-DB1D-4FD1-A643-772051F05C0A}" presName="text4" presStyleLbl="revTx" presStyleIdx="8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6106DA4-B633-4C6F-8F76-DB7D00D5A572}" type="pres">
      <dgm:prSet presAssocID="{D123D16A-DB1D-4FD1-A643-772051F05C0A}" presName="hierChild5" presStyleCnt="0"/>
      <dgm:spPr/>
    </dgm:pt>
    <dgm:pt modelId="{FE60B6C7-F7B1-4585-A435-A5B8B79B3C4B}" type="pres">
      <dgm:prSet presAssocID="{4D67052C-024C-4778-A39D-63D18A3EF1C4}" presName="Name23" presStyleLbl="parChTrans1D4" presStyleIdx="5" presStyleCnt="6"/>
      <dgm:spPr/>
      <dgm:t>
        <a:bodyPr/>
        <a:lstStyle/>
        <a:p>
          <a:endParaRPr lang="sv-SE"/>
        </a:p>
      </dgm:t>
    </dgm:pt>
    <dgm:pt modelId="{8E5F1DC8-A9C2-4BC5-BA93-BF13179A4D31}" type="pres">
      <dgm:prSet presAssocID="{7942FC69-DACE-4CA0-BC97-DC4D1903B5C5}" presName="hierRoot4" presStyleCnt="0"/>
      <dgm:spPr/>
    </dgm:pt>
    <dgm:pt modelId="{204A3B1B-8246-452C-ADA7-49715119E81C}" type="pres">
      <dgm:prSet presAssocID="{7942FC69-DACE-4CA0-BC97-DC4D1903B5C5}" presName="composite4" presStyleCnt="0"/>
      <dgm:spPr/>
    </dgm:pt>
    <dgm:pt modelId="{7322F97A-2C1F-4187-A9A4-1A81B5270C2F}" type="pres">
      <dgm:prSet presAssocID="{7942FC69-DACE-4CA0-BC97-DC4D1903B5C5}" presName="image4" presStyleLbl="node4" presStyleIdx="5" presStyleCnt="6"/>
      <dgm:spPr/>
    </dgm:pt>
    <dgm:pt modelId="{6B79F020-E629-4DAD-9628-1FA8208A2EF0}" type="pres">
      <dgm:prSet presAssocID="{7942FC69-DACE-4CA0-BC97-DC4D1903B5C5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3E8346F-A136-4C76-888E-3330A2859051}" type="pres">
      <dgm:prSet presAssocID="{7942FC69-DACE-4CA0-BC97-DC4D1903B5C5}" presName="hierChild5" presStyleCnt="0"/>
      <dgm:spPr/>
    </dgm:pt>
    <dgm:pt modelId="{120E8763-EE0B-406C-91F2-A25E008F569C}" type="pres">
      <dgm:prSet presAssocID="{03865073-89D4-43EB-9CAF-94CEFC7DFEF6}" presName="Name10" presStyleLbl="parChTrans1D2" presStyleIdx="1" presStyleCnt="2"/>
      <dgm:spPr/>
      <dgm:t>
        <a:bodyPr/>
        <a:lstStyle/>
        <a:p>
          <a:endParaRPr lang="sv-SE"/>
        </a:p>
      </dgm:t>
    </dgm:pt>
    <dgm:pt modelId="{37A0A486-9E21-4DC3-B70C-07B52DF45EA9}" type="pres">
      <dgm:prSet presAssocID="{C216778A-8947-4DB4-8C7A-E0243DE76434}" presName="hierRoot2" presStyleCnt="0"/>
      <dgm:spPr/>
    </dgm:pt>
    <dgm:pt modelId="{56AA8DAF-7ADD-4508-9DA2-CB07A0BA7092}" type="pres">
      <dgm:prSet presAssocID="{C216778A-8947-4DB4-8C7A-E0243DE76434}" presName="composite2" presStyleCnt="0"/>
      <dgm:spPr/>
    </dgm:pt>
    <dgm:pt modelId="{C1DFA36E-2D67-49D9-96BF-78AAE34DFE30}" type="pres">
      <dgm:prSet presAssocID="{C216778A-8947-4DB4-8C7A-E0243DE76434}" presName="image2" presStyleLbl="node2" presStyleIdx="1" presStyleCnt="2"/>
      <dgm:spPr>
        <a:solidFill>
          <a:schemeClr val="accent2"/>
        </a:solidFill>
      </dgm:spPr>
    </dgm:pt>
    <dgm:pt modelId="{749D9D4F-4233-49BD-AF7D-8ABBAC45EDC6}" type="pres">
      <dgm:prSet presAssocID="{C216778A-8947-4DB4-8C7A-E0243DE76434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6666FB0-D422-4341-A389-C4A829560938}" type="pres">
      <dgm:prSet presAssocID="{C216778A-8947-4DB4-8C7A-E0243DE76434}" presName="hierChild3" presStyleCnt="0"/>
      <dgm:spPr/>
    </dgm:pt>
    <dgm:pt modelId="{14CBC3C2-61BD-4681-8EEA-4EF68FA1FE67}" type="pres">
      <dgm:prSet presAssocID="{C53E0350-D867-4FEB-8E70-BD0AD7D1A70A}" presName="Name17" presStyleLbl="parChTrans1D3" presStyleIdx="2" presStyleCnt="4"/>
      <dgm:spPr/>
      <dgm:t>
        <a:bodyPr/>
        <a:lstStyle/>
        <a:p>
          <a:endParaRPr lang="sv-SE"/>
        </a:p>
      </dgm:t>
    </dgm:pt>
    <dgm:pt modelId="{55D40C96-76B5-4730-83A0-D065D48F9AAA}" type="pres">
      <dgm:prSet presAssocID="{82B40C4F-60FB-44AE-8A5A-920E448CD270}" presName="hierRoot3" presStyleCnt="0"/>
      <dgm:spPr/>
    </dgm:pt>
    <dgm:pt modelId="{DD03E9E0-AD45-4D88-B625-F334F06A8C49}" type="pres">
      <dgm:prSet presAssocID="{82B40C4F-60FB-44AE-8A5A-920E448CD270}" presName="composite3" presStyleCnt="0"/>
      <dgm:spPr/>
    </dgm:pt>
    <dgm:pt modelId="{E02FBE01-1265-4E04-ACE5-028C650AF924}" type="pres">
      <dgm:prSet presAssocID="{82B40C4F-60FB-44AE-8A5A-920E448CD270}" presName="image3" presStyleLbl="node3" presStyleIdx="2" presStyleCnt="4"/>
      <dgm:spPr>
        <a:solidFill>
          <a:schemeClr val="accent2"/>
        </a:solidFill>
      </dgm:spPr>
    </dgm:pt>
    <dgm:pt modelId="{68E8B93B-A140-4BF6-B16C-FD49DDDEA2ED}" type="pres">
      <dgm:prSet presAssocID="{82B40C4F-60FB-44AE-8A5A-920E448CD270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0C1221A-529E-4B75-9611-42A0CD3E36DD}" type="pres">
      <dgm:prSet presAssocID="{82B40C4F-60FB-44AE-8A5A-920E448CD270}" presName="hierChild4" presStyleCnt="0"/>
      <dgm:spPr/>
    </dgm:pt>
    <dgm:pt modelId="{C942F963-DE71-4067-ACF9-98FB273C9ED6}" type="pres">
      <dgm:prSet presAssocID="{02CC8C5E-2F8A-4BE4-A490-A45BDA9535FA}" presName="Name17" presStyleLbl="parChTrans1D3" presStyleIdx="3" presStyleCnt="4"/>
      <dgm:spPr/>
      <dgm:t>
        <a:bodyPr/>
        <a:lstStyle/>
        <a:p>
          <a:endParaRPr lang="sv-SE"/>
        </a:p>
      </dgm:t>
    </dgm:pt>
    <dgm:pt modelId="{5FAF5DF0-20E1-421A-85DB-64FBDB650C73}" type="pres">
      <dgm:prSet presAssocID="{9F6FE411-7844-4855-842C-0EF4108C494A}" presName="hierRoot3" presStyleCnt="0"/>
      <dgm:spPr/>
    </dgm:pt>
    <dgm:pt modelId="{B31A9109-BFBF-4217-9C81-E3396948588E}" type="pres">
      <dgm:prSet presAssocID="{9F6FE411-7844-4855-842C-0EF4108C494A}" presName="composite3" presStyleCnt="0"/>
      <dgm:spPr/>
    </dgm:pt>
    <dgm:pt modelId="{0FE13E3B-22D3-42F0-B2D1-B5B0DC924542}" type="pres">
      <dgm:prSet presAssocID="{9F6FE411-7844-4855-842C-0EF4108C494A}" presName="image3" presStyleLbl="node3" presStyleIdx="3" presStyleCnt="4"/>
      <dgm:spPr/>
    </dgm:pt>
    <dgm:pt modelId="{61D1FAEB-ABD0-430C-B215-617D6303390F}" type="pres">
      <dgm:prSet presAssocID="{9F6FE411-7844-4855-842C-0EF4108C494A}" presName="text3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086EAD9-FC8D-4B8F-8FEF-2CC9E1BAE1A0}" type="pres">
      <dgm:prSet presAssocID="{9F6FE411-7844-4855-842C-0EF4108C494A}" presName="hierChild4" presStyleCnt="0"/>
      <dgm:spPr/>
    </dgm:pt>
  </dgm:ptLst>
  <dgm:cxnLst>
    <dgm:cxn modelId="{2CA13323-8B00-4D7D-B9F3-CFD632A5EF8A}" srcId="{A365335E-5B03-4502-B657-611ECD80644F}" destId="{218810C0-5F68-46D5-8CA0-58F97148B947}" srcOrd="1" destOrd="0" parTransId="{FE88E186-F5F9-45AC-BFDC-87BC79341939}" sibTransId="{C5094E4F-40C9-4D19-898B-923C76D73E18}"/>
    <dgm:cxn modelId="{87DFC4A0-E25D-4DDD-968E-250D834B5F4F}" type="presOf" srcId="{E97D84A2-9AB2-47F1-800F-D0A5B85147C9}" destId="{FA6B3E1A-A331-4E22-B892-1B32D3E230E0}" srcOrd="0" destOrd="0" presId="urn:microsoft.com/office/officeart/2009/layout/CirclePictureHierarchy"/>
    <dgm:cxn modelId="{FEB5A0B1-BBB7-4EBB-B14C-F20DB4B332EB}" srcId="{FD8C43D7-3B1B-4C41-9B7B-E7ED0753E824}" destId="{D123D16A-DB1D-4FD1-A643-772051F05C0A}" srcOrd="0" destOrd="0" parTransId="{59F417BE-182E-4098-99CB-6BEE89124BF9}" sibTransId="{329E063E-627C-46E4-A948-146DC830494E}"/>
    <dgm:cxn modelId="{B501074D-8764-494C-81B7-D61A9162AC8D}" type="presOf" srcId="{9F6FE411-7844-4855-842C-0EF4108C494A}" destId="{61D1FAEB-ABD0-430C-B215-617D6303390F}" srcOrd="0" destOrd="0" presId="urn:microsoft.com/office/officeart/2009/layout/CirclePictureHierarchy"/>
    <dgm:cxn modelId="{1F862FF2-0C31-4990-95BA-EBFE80BAB195}" type="presOf" srcId="{C53E0350-D867-4FEB-8E70-BD0AD7D1A70A}" destId="{14CBC3C2-61BD-4681-8EEA-4EF68FA1FE67}" srcOrd="0" destOrd="0" presId="urn:microsoft.com/office/officeart/2009/layout/CirclePictureHierarchy"/>
    <dgm:cxn modelId="{72640326-2918-4C5B-9476-E90B1C072D3A}" type="presOf" srcId="{A365335E-5B03-4502-B657-611ECD80644F}" destId="{5C8BC9AF-D829-411D-9609-F1A414954ED3}" srcOrd="0" destOrd="0" presId="urn:microsoft.com/office/officeart/2009/layout/CirclePictureHierarchy"/>
    <dgm:cxn modelId="{D42185DB-C43D-46CF-A912-B4A197B5FC49}" srcId="{E97D84A2-9AB2-47F1-800F-D0A5B85147C9}" destId="{A365335E-5B03-4502-B657-611ECD80644F}" srcOrd="0" destOrd="0" parTransId="{A5D5E427-38A3-4F3D-B086-ED0114E21FD7}" sibTransId="{84754019-6240-44E7-804E-96154BA90C2E}"/>
    <dgm:cxn modelId="{4C34560D-A4EA-4E7C-BDD9-7D2868A17250}" type="presOf" srcId="{D123D16A-DB1D-4FD1-A643-772051F05C0A}" destId="{A46B134E-2564-4C33-9DC3-561C45427C07}" srcOrd="0" destOrd="0" presId="urn:microsoft.com/office/officeart/2009/layout/CirclePictureHierarchy"/>
    <dgm:cxn modelId="{680A681E-6B8E-4ED5-BC20-59016ACED09F}" type="presOf" srcId="{218810C0-5F68-46D5-8CA0-58F97148B947}" destId="{C1FF4178-9A7E-4515-B272-5BE8EA7A11D4}" srcOrd="0" destOrd="0" presId="urn:microsoft.com/office/officeart/2009/layout/CirclePictureHierarchy"/>
    <dgm:cxn modelId="{28101AD0-DD2A-4942-9FC1-3DABBC50FB1C}" srcId="{C216778A-8947-4DB4-8C7A-E0243DE76434}" destId="{82B40C4F-60FB-44AE-8A5A-920E448CD270}" srcOrd="0" destOrd="0" parTransId="{C53E0350-D867-4FEB-8E70-BD0AD7D1A70A}" sibTransId="{D75D40F7-E554-4269-AD9C-035D147C9EE4}"/>
    <dgm:cxn modelId="{00EEF6A4-B373-4DF3-A23E-CAE6302CCFC8}" type="presOf" srcId="{7942FC69-DACE-4CA0-BC97-DC4D1903B5C5}" destId="{6B79F020-E629-4DAD-9628-1FA8208A2EF0}" srcOrd="0" destOrd="0" presId="urn:microsoft.com/office/officeart/2009/layout/CirclePictureHierarchy"/>
    <dgm:cxn modelId="{FD7CD602-73AF-484B-96AA-0915A0F10AB6}" type="presOf" srcId="{0B7C3942-33EA-4135-962A-DDE4BCEDF837}" destId="{3CDA0127-E8ED-4E41-A39C-FA67D78DF9DC}" srcOrd="0" destOrd="0" presId="urn:microsoft.com/office/officeart/2009/layout/CirclePictureHierarchy"/>
    <dgm:cxn modelId="{6A65191D-A9E9-401A-ADB5-DC913D7BA84B}" type="presOf" srcId="{02CC8C5E-2F8A-4BE4-A490-A45BDA9535FA}" destId="{C942F963-DE71-4067-ACF9-98FB273C9ED6}" srcOrd="0" destOrd="0" presId="urn:microsoft.com/office/officeart/2009/layout/CirclePictureHierarchy"/>
    <dgm:cxn modelId="{08E6A79E-B0F7-4C2C-8EE0-F51E8356B6E1}" type="presOf" srcId="{82B40C4F-60FB-44AE-8A5A-920E448CD270}" destId="{68E8B93B-A140-4BF6-B16C-FD49DDDEA2ED}" srcOrd="0" destOrd="0" presId="urn:microsoft.com/office/officeart/2009/layout/CirclePictureHierarchy"/>
    <dgm:cxn modelId="{268FFB11-2F94-4729-B500-1BF1CBFD6267}" srcId="{50BA14CD-8AA7-4C20-A0D6-AD36CFFB9AF0}" destId="{D8A63424-8EEA-4DD1-97F8-BC56CBEAD61B}" srcOrd="0" destOrd="0" parTransId="{99D0F18A-D3FF-4698-8505-C61993CD0A15}" sibTransId="{E90A61DB-A052-4B27-B72B-A5D5EED6FD44}"/>
    <dgm:cxn modelId="{CD37F5C8-D761-4D4A-8212-C2EA889BF741}" type="presOf" srcId="{64408A57-FED1-44C6-A1AF-8F3D517C58A5}" destId="{72006922-FF10-45B5-9A8A-0A146B6B251C}" srcOrd="0" destOrd="0" presId="urn:microsoft.com/office/officeart/2009/layout/CirclePictureHierarchy"/>
    <dgm:cxn modelId="{FFA38360-C5F1-45B0-9626-79A637DA6753}" srcId="{A365335E-5B03-4502-B657-611ECD80644F}" destId="{50BA14CD-8AA7-4C20-A0D6-AD36CFFB9AF0}" srcOrd="0" destOrd="0" parTransId="{989FD8F3-389B-46C9-92FF-37D2C0996622}" sibTransId="{D802C539-2837-452A-BCAF-33647498A1B4}"/>
    <dgm:cxn modelId="{59ADC5DF-4A86-47DD-B827-A8FF5EB4B13F}" type="presOf" srcId="{A5FFD9C6-4700-4C35-B46D-5E08B32F3494}" destId="{AD45B1D2-6E90-4130-B8E2-22F0E26C4DDA}" srcOrd="0" destOrd="0" presId="urn:microsoft.com/office/officeart/2009/layout/CirclePictureHierarchy"/>
    <dgm:cxn modelId="{D167751A-A688-4CE3-9AD0-CFC6D864E54E}" type="presOf" srcId="{7FC3A895-1184-489C-A1C9-44EEC017DC04}" destId="{5D1AC292-F7F5-41E4-94ED-E898965FD7DE}" srcOrd="0" destOrd="0" presId="urn:microsoft.com/office/officeart/2009/layout/CirclePictureHierarchy"/>
    <dgm:cxn modelId="{3D551CB4-97B9-4105-9EDB-13D735BC2E49}" type="presOf" srcId="{99D0F18A-D3FF-4698-8505-C61993CD0A15}" destId="{CA181DEA-DC00-4374-97A1-32C5A129F625}" srcOrd="0" destOrd="0" presId="urn:microsoft.com/office/officeart/2009/layout/CirclePictureHierarchy"/>
    <dgm:cxn modelId="{2CED057E-3872-478B-81D4-9B185239093B}" type="presOf" srcId="{D9586ED1-49FE-4951-97C7-D0E83FFA2E17}" destId="{B6608255-D882-4CC3-A260-46C88F62F9DA}" srcOrd="0" destOrd="0" presId="urn:microsoft.com/office/officeart/2009/layout/CirclePictureHierarchy"/>
    <dgm:cxn modelId="{CE811ACE-2A95-410B-8EE4-CD15CD82A005}" type="presOf" srcId="{FD8C43D7-3B1B-4C41-9B7B-E7ED0753E824}" destId="{7E535AD0-A7B7-49ED-B285-0592A6F48E42}" srcOrd="0" destOrd="0" presId="urn:microsoft.com/office/officeart/2009/layout/CirclePictureHierarchy"/>
    <dgm:cxn modelId="{15A3C52D-DFD0-4235-8070-3761A59912E5}" type="presOf" srcId="{D8A63424-8EEA-4DD1-97F8-BC56CBEAD61B}" destId="{3BF5029B-B45C-4815-B01F-325C1D70F5D0}" srcOrd="0" destOrd="0" presId="urn:microsoft.com/office/officeart/2009/layout/CirclePictureHierarchy"/>
    <dgm:cxn modelId="{25DBA856-8C9B-48F2-A4D6-58468CBD96B2}" type="presOf" srcId="{50BA14CD-8AA7-4C20-A0D6-AD36CFFB9AF0}" destId="{20FE0DFB-3AD6-47FB-88C6-6A38D178C280}" srcOrd="0" destOrd="0" presId="urn:microsoft.com/office/officeart/2009/layout/CirclePictureHierarchy"/>
    <dgm:cxn modelId="{84F65BF7-50D6-41DD-A7B2-DC299C635911}" srcId="{C216778A-8947-4DB4-8C7A-E0243DE76434}" destId="{9F6FE411-7844-4855-842C-0EF4108C494A}" srcOrd="1" destOrd="0" parTransId="{02CC8C5E-2F8A-4BE4-A490-A45BDA9535FA}" sibTransId="{B6601F81-C2CD-4717-A482-B12799032E54}"/>
    <dgm:cxn modelId="{156331B5-16BE-47F3-A7D8-4FB8C7F851A9}" type="presOf" srcId="{C216778A-8947-4DB4-8C7A-E0243DE76434}" destId="{749D9D4F-4233-49BD-AF7D-8ABBAC45EDC6}" srcOrd="0" destOrd="0" presId="urn:microsoft.com/office/officeart/2009/layout/CirclePictureHierarchy"/>
    <dgm:cxn modelId="{95CB7F59-7FB9-4827-8F35-D02113384BC7}" type="presOf" srcId="{E8253FFB-79C9-4BAE-909D-AC7AA59DD5FC}" destId="{0DE37810-0CA4-47A9-849F-DD9324982EAE}" srcOrd="0" destOrd="0" presId="urn:microsoft.com/office/officeart/2009/layout/CirclePictureHierarchy"/>
    <dgm:cxn modelId="{756BE37F-C199-4345-BF1C-571A9035D61E}" srcId="{218810C0-5F68-46D5-8CA0-58F97148B947}" destId="{0B7C3942-33EA-4135-962A-DDE4BCEDF837}" srcOrd="0" destOrd="0" parTransId="{A5FFD9C6-4700-4C35-B46D-5E08B32F3494}" sibTransId="{F0D16DD6-994F-4CCB-8D55-9FC175D51C62}"/>
    <dgm:cxn modelId="{5CC02F62-BCAC-4265-B95E-82FFC4B9930E}" type="presOf" srcId="{989FD8F3-389B-46C9-92FF-37D2C0996622}" destId="{9D09CDA3-C160-4AEC-BAD5-576C142CE3AC}" srcOrd="0" destOrd="0" presId="urn:microsoft.com/office/officeart/2009/layout/CirclePictureHierarchy"/>
    <dgm:cxn modelId="{53BD3B85-5C7A-4892-B829-608655EC9F95}" srcId="{50BA14CD-8AA7-4C20-A0D6-AD36CFFB9AF0}" destId="{D9586ED1-49FE-4951-97C7-D0E83FFA2E17}" srcOrd="1" destOrd="0" parTransId="{7FC3A895-1184-489C-A1C9-44EEC017DC04}" sibTransId="{A6CC6EA3-3FCF-426B-BDD2-EC42AFB541D9}"/>
    <dgm:cxn modelId="{61620CC9-5D4A-475F-B574-77F8F04998DA}" type="presOf" srcId="{59F417BE-182E-4098-99CB-6BEE89124BF9}" destId="{0887A6DB-C390-4178-A8DE-D1677B979DD5}" srcOrd="0" destOrd="0" presId="urn:microsoft.com/office/officeart/2009/layout/CirclePictureHierarchy"/>
    <dgm:cxn modelId="{8FAEB3B9-512D-4172-AFEA-FF40413D5905}" type="presOf" srcId="{FE88E186-F5F9-45AC-BFDC-87BC79341939}" destId="{ACBA0B01-7603-4283-B771-D6FA264377E3}" srcOrd="0" destOrd="0" presId="urn:microsoft.com/office/officeart/2009/layout/CirclePictureHierarchy"/>
    <dgm:cxn modelId="{4D644D8D-2482-43A9-A21D-5CD989AA65F3}" srcId="{218810C0-5F68-46D5-8CA0-58F97148B947}" destId="{FD8C43D7-3B1B-4C41-9B7B-E7ED0753E824}" srcOrd="1" destOrd="0" parTransId="{E8253FFB-79C9-4BAE-909D-AC7AA59DD5FC}" sibTransId="{4844331C-96A3-4A6F-8656-D63C98799800}"/>
    <dgm:cxn modelId="{DBF9686D-F341-46F9-AA34-3FDCB8772ADF}" srcId="{FD8C43D7-3B1B-4C41-9B7B-E7ED0753E824}" destId="{7942FC69-DACE-4CA0-BC97-DC4D1903B5C5}" srcOrd="1" destOrd="0" parTransId="{4D67052C-024C-4778-A39D-63D18A3EF1C4}" sibTransId="{3F7B4D06-B8D4-49AD-81BE-839BDA3B303D}"/>
    <dgm:cxn modelId="{DEB1C3BB-0A24-41EB-B91E-DEBFD82E9DF0}" srcId="{E97D84A2-9AB2-47F1-800F-D0A5B85147C9}" destId="{C216778A-8947-4DB4-8C7A-E0243DE76434}" srcOrd="1" destOrd="0" parTransId="{03865073-89D4-43EB-9CAF-94CEFC7DFEF6}" sibTransId="{E11F60C0-6536-45C3-9B23-C04C742879A4}"/>
    <dgm:cxn modelId="{B093A128-1ED3-49F2-9273-82BC389AEE1A}" type="presOf" srcId="{4D67052C-024C-4778-A39D-63D18A3EF1C4}" destId="{FE60B6C7-F7B1-4585-A435-A5B8B79B3C4B}" srcOrd="0" destOrd="0" presId="urn:microsoft.com/office/officeart/2009/layout/CirclePictureHierarchy"/>
    <dgm:cxn modelId="{87E976A0-9B4D-46F6-8230-67193C0BC0BF}" type="presOf" srcId="{03865073-89D4-43EB-9CAF-94CEFC7DFEF6}" destId="{120E8763-EE0B-406C-91F2-A25E008F569C}" srcOrd="0" destOrd="0" presId="urn:microsoft.com/office/officeart/2009/layout/CirclePictureHierarchy"/>
    <dgm:cxn modelId="{56BBFE28-1AA9-486D-8B21-175916CE3175}" srcId="{64408A57-FED1-44C6-A1AF-8F3D517C58A5}" destId="{E97D84A2-9AB2-47F1-800F-D0A5B85147C9}" srcOrd="0" destOrd="0" parTransId="{AA900475-BEA1-46DD-ACA2-CECAAF82FF9C}" sibTransId="{5D361198-E970-4F44-A488-8DA304ACA1D1}"/>
    <dgm:cxn modelId="{6D6591B8-6175-4269-8966-2A0A0625B890}" type="presOf" srcId="{A5D5E427-38A3-4F3D-B086-ED0114E21FD7}" destId="{80A02487-E4EF-4139-A06B-EC551D311C52}" srcOrd="0" destOrd="0" presId="urn:microsoft.com/office/officeart/2009/layout/CirclePictureHierarchy"/>
    <dgm:cxn modelId="{C66C9C31-8F26-4876-A00E-DB39516B60C3}" type="presParOf" srcId="{72006922-FF10-45B5-9A8A-0A146B6B251C}" destId="{9F43CE78-F3A7-47A1-9A2A-5A41ED5B47A4}" srcOrd="0" destOrd="0" presId="urn:microsoft.com/office/officeart/2009/layout/CirclePictureHierarchy"/>
    <dgm:cxn modelId="{EC4D77DF-EDC2-4BC0-A15C-4CD12F1C61B5}" type="presParOf" srcId="{9F43CE78-F3A7-47A1-9A2A-5A41ED5B47A4}" destId="{BCD979DD-CAF4-489C-B952-A0AB54B686E7}" srcOrd="0" destOrd="0" presId="urn:microsoft.com/office/officeart/2009/layout/CirclePictureHierarchy"/>
    <dgm:cxn modelId="{CE96C305-24C2-42AC-AE3F-C0DCE4B03FDB}" type="presParOf" srcId="{BCD979DD-CAF4-489C-B952-A0AB54B686E7}" destId="{7EA4307D-8548-40CB-A5CA-45DDC5BD2A8E}" srcOrd="0" destOrd="0" presId="urn:microsoft.com/office/officeart/2009/layout/CirclePictureHierarchy"/>
    <dgm:cxn modelId="{28684C03-4A8F-4B88-8063-47635BF13E06}" type="presParOf" srcId="{BCD979DD-CAF4-489C-B952-A0AB54B686E7}" destId="{FA6B3E1A-A331-4E22-B892-1B32D3E230E0}" srcOrd="1" destOrd="0" presId="urn:microsoft.com/office/officeart/2009/layout/CirclePictureHierarchy"/>
    <dgm:cxn modelId="{B18BAF22-9ED0-4D9D-882C-3D15B576F7ED}" type="presParOf" srcId="{9F43CE78-F3A7-47A1-9A2A-5A41ED5B47A4}" destId="{5E69B092-07E0-4303-A7CF-44243DC09471}" srcOrd="1" destOrd="0" presId="urn:microsoft.com/office/officeart/2009/layout/CirclePictureHierarchy"/>
    <dgm:cxn modelId="{30E53759-CA61-43D8-B639-3DE5438C28A1}" type="presParOf" srcId="{5E69B092-07E0-4303-A7CF-44243DC09471}" destId="{80A02487-E4EF-4139-A06B-EC551D311C52}" srcOrd="0" destOrd="0" presId="urn:microsoft.com/office/officeart/2009/layout/CirclePictureHierarchy"/>
    <dgm:cxn modelId="{0FC1E812-639B-4E04-84E2-1070C8929F56}" type="presParOf" srcId="{5E69B092-07E0-4303-A7CF-44243DC09471}" destId="{5E216113-5D75-4397-8F15-89FFBBBC1BD8}" srcOrd="1" destOrd="0" presId="urn:microsoft.com/office/officeart/2009/layout/CirclePictureHierarchy"/>
    <dgm:cxn modelId="{FA469912-C55D-4D64-A855-E2E5C345ECCD}" type="presParOf" srcId="{5E216113-5D75-4397-8F15-89FFBBBC1BD8}" destId="{C8BAE9BA-0475-4F95-8786-AB0A5418F634}" srcOrd="0" destOrd="0" presId="urn:microsoft.com/office/officeart/2009/layout/CirclePictureHierarchy"/>
    <dgm:cxn modelId="{50F7FAF5-1E56-416D-844B-8685007C4344}" type="presParOf" srcId="{C8BAE9BA-0475-4F95-8786-AB0A5418F634}" destId="{3E8A4B92-3A41-4958-9BB9-4D85F57BC660}" srcOrd="0" destOrd="0" presId="urn:microsoft.com/office/officeart/2009/layout/CirclePictureHierarchy"/>
    <dgm:cxn modelId="{398E1CB9-621B-476C-AF62-AF3E3BE6AE8E}" type="presParOf" srcId="{C8BAE9BA-0475-4F95-8786-AB0A5418F634}" destId="{5C8BC9AF-D829-411D-9609-F1A414954ED3}" srcOrd="1" destOrd="0" presId="urn:microsoft.com/office/officeart/2009/layout/CirclePictureHierarchy"/>
    <dgm:cxn modelId="{623E5B05-D6E7-4938-8AD4-5541B36206C9}" type="presParOf" srcId="{5E216113-5D75-4397-8F15-89FFBBBC1BD8}" destId="{B1532185-D688-4801-8B1F-A2D2B3EF9BB7}" srcOrd="1" destOrd="0" presId="urn:microsoft.com/office/officeart/2009/layout/CirclePictureHierarchy"/>
    <dgm:cxn modelId="{F5BD626E-67AD-4A43-8D14-8DAB9BD0F3B1}" type="presParOf" srcId="{B1532185-D688-4801-8B1F-A2D2B3EF9BB7}" destId="{9D09CDA3-C160-4AEC-BAD5-576C142CE3AC}" srcOrd="0" destOrd="0" presId="urn:microsoft.com/office/officeart/2009/layout/CirclePictureHierarchy"/>
    <dgm:cxn modelId="{6EC07137-791E-426A-8E78-A7554D7D0380}" type="presParOf" srcId="{B1532185-D688-4801-8B1F-A2D2B3EF9BB7}" destId="{4BA9B7D2-DA24-42CD-8D6D-B0470BF76A2F}" srcOrd="1" destOrd="0" presId="urn:microsoft.com/office/officeart/2009/layout/CirclePictureHierarchy"/>
    <dgm:cxn modelId="{7F46A5C2-8B9E-4468-A4C4-31F9821A5454}" type="presParOf" srcId="{4BA9B7D2-DA24-42CD-8D6D-B0470BF76A2F}" destId="{FF879E5F-AD57-4E23-9096-13C5C97DA7A4}" srcOrd="0" destOrd="0" presId="urn:microsoft.com/office/officeart/2009/layout/CirclePictureHierarchy"/>
    <dgm:cxn modelId="{D55D372B-A3F3-4FF0-A808-FD240ACB4D90}" type="presParOf" srcId="{FF879E5F-AD57-4E23-9096-13C5C97DA7A4}" destId="{08C31A41-4B8C-4B62-B290-2A3A7AA91DA3}" srcOrd="0" destOrd="0" presId="urn:microsoft.com/office/officeart/2009/layout/CirclePictureHierarchy"/>
    <dgm:cxn modelId="{7965C2F2-5672-491C-B1FC-F659FFD5F36A}" type="presParOf" srcId="{FF879E5F-AD57-4E23-9096-13C5C97DA7A4}" destId="{20FE0DFB-3AD6-47FB-88C6-6A38D178C280}" srcOrd="1" destOrd="0" presId="urn:microsoft.com/office/officeart/2009/layout/CirclePictureHierarchy"/>
    <dgm:cxn modelId="{5CA97233-8CD9-4A1B-8771-DF83A089F7C7}" type="presParOf" srcId="{4BA9B7D2-DA24-42CD-8D6D-B0470BF76A2F}" destId="{271ABA12-B958-4706-AA34-45CC05EE4C41}" srcOrd="1" destOrd="0" presId="urn:microsoft.com/office/officeart/2009/layout/CirclePictureHierarchy"/>
    <dgm:cxn modelId="{A6E7F0CD-4DCC-4A56-A705-159E784EAACB}" type="presParOf" srcId="{271ABA12-B958-4706-AA34-45CC05EE4C41}" destId="{CA181DEA-DC00-4374-97A1-32C5A129F625}" srcOrd="0" destOrd="0" presId="urn:microsoft.com/office/officeart/2009/layout/CirclePictureHierarchy"/>
    <dgm:cxn modelId="{12040FBC-D6F9-4630-8B3A-C87D76FB734F}" type="presParOf" srcId="{271ABA12-B958-4706-AA34-45CC05EE4C41}" destId="{0406FE35-95FB-4BFF-B184-B9A36002BF64}" srcOrd="1" destOrd="0" presId="urn:microsoft.com/office/officeart/2009/layout/CirclePictureHierarchy"/>
    <dgm:cxn modelId="{DB8673BE-317C-4E98-AF37-B9D1F3C830FE}" type="presParOf" srcId="{0406FE35-95FB-4BFF-B184-B9A36002BF64}" destId="{233190EB-2906-470A-8767-24E71DD9CC7A}" srcOrd="0" destOrd="0" presId="urn:microsoft.com/office/officeart/2009/layout/CirclePictureHierarchy"/>
    <dgm:cxn modelId="{0E6DE8EB-44E5-493A-9017-B31438213617}" type="presParOf" srcId="{233190EB-2906-470A-8767-24E71DD9CC7A}" destId="{29B5E7E4-117C-4010-B11C-7EF84625B752}" srcOrd="0" destOrd="0" presId="urn:microsoft.com/office/officeart/2009/layout/CirclePictureHierarchy"/>
    <dgm:cxn modelId="{2BC4D6F8-BB6C-42A1-B4E7-9026FD55E742}" type="presParOf" srcId="{233190EB-2906-470A-8767-24E71DD9CC7A}" destId="{3BF5029B-B45C-4815-B01F-325C1D70F5D0}" srcOrd="1" destOrd="0" presId="urn:microsoft.com/office/officeart/2009/layout/CirclePictureHierarchy"/>
    <dgm:cxn modelId="{F1258C6E-68C1-45A2-A7C7-21646BE6377E}" type="presParOf" srcId="{0406FE35-95FB-4BFF-B184-B9A36002BF64}" destId="{4CC33F7A-3FA8-4845-A952-1DABA8FD5689}" srcOrd="1" destOrd="0" presId="urn:microsoft.com/office/officeart/2009/layout/CirclePictureHierarchy"/>
    <dgm:cxn modelId="{38FB810A-70AE-4869-A238-0CD5A7C5C07E}" type="presParOf" srcId="{271ABA12-B958-4706-AA34-45CC05EE4C41}" destId="{5D1AC292-F7F5-41E4-94ED-E898965FD7DE}" srcOrd="2" destOrd="0" presId="urn:microsoft.com/office/officeart/2009/layout/CirclePictureHierarchy"/>
    <dgm:cxn modelId="{75EA787F-7906-419F-BB87-FC984DC9C786}" type="presParOf" srcId="{271ABA12-B958-4706-AA34-45CC05EE4C41}" destId="{B77A14ED-B195-4A31-A747-3B8A95F36E99}" srcOrd="3" destOrd="0" presId="urn:microsoft.com/office/officeart/2009/layout/CirclePictureHierarchy"/>
    <dgm:cxn modelId="{2870025D-626B-4154-8F93-2B389955EB9C}" type="presParOf" srcId="{B77A14ED-B195-4A31-A747-3B8A95F36E99}" destId="{67590002-B0DC-4FFA-A370-A2AF97EE5A20}" srcOrd="0" destOrd="0" presId="urn:microsoft.com/office/officeart/2009/layout/CirclePictureHierarchy"/>
    <dgm:cxn modelId="{E099D85C-AAC7-4524-8189-6533688E56BF}" type="presParOf" srcId="{67590002-B0DC-4FFA-A370-A2AF97EE5A20}" destId="{61DDB263-116C-4ABE-BD9F-C8BE216A41BE}" srcOrd="0" destOrd="0" presId="urn:microsoft.com/office/officeart/2009/layout/CirclePictureHierarchy"/>
    <dgm:cxn modelId="{FE0BE23C-D49A-4976-8B29-7D874A87136B}" type="presParOf" srcId="{67590002-B0DC-4FFA-A370-A2AF97EE5A20}" destId="{B6608255-D882-4CC3-A260-46C88F62F9DA}" srcOrd="1" destOrd="0" presId="urn:microsoft.com/office/officeart/2009/layout/CirclePictureHierarchy"/>
    <dgm:cxn modelId="{54219FBC-B9A1-477A-B0FB-E583FF1CF62F}" type="presParOf" srcId="{B77A14ED-B195-4A31-A747-3B8A95F36E99}" destId="{C00B4386-24BA-4F66-A641-EE2CED0C626B}" srcOrd="1" destOrd="0" presId="urn:microsoft.com/office/officeart/2009/layout/CirclePictureHierarchy"/>
    <dgm:cxn modelId="{BC19AE82-9818-418C-ACDC-8C73BA744EC2}" type="presParOf" srcId="{B1532185-D688-4801-8B1F-A2D2B3EF9BB7}" destId="{ACBA0B01-7603-4283-B771-D6FA264377E3}" srcOrd="2" destOrd="0" presId="urn:microsoft.com/office/officeart/2009/layout/CirclePictureHierarchy"/>
    <dgm:cxn modelId="{946D4A5E-CB45-45E0-A197-537549A2669D}" type="presParOf" srcId="{B1532185-D688-4801-8B1F-A2D2B3EF9BB7}" destId="{CC33B5FF-2ACB-4EEA-BA56-3160C7D277D0}" srcOrd="3" destOrd="0" presId="urn:microsoft.com/office/officeart/2009/layout/CirclePictureHierarchy"/>
    <dgm:cxn modelId="{8C11F8AB-2F07-4139-BE15-4D0D93AB0386}" type="presParOf" srcId="{CC33B5FF-2ACB-4EEA-BA56-3160C7D277D0}" destId="{56AD1886-65CF-46B1-A28C-FEA8A8DBDD45}" srcOrd="0" destOrd="0" presId="urn:microsoft.com/office/officeart/2009/layout/CirclePictureHierarchy"/>
    <dgm:cxn modelId="{71F5751F-8AE6-482C-8257-37D35FB1ABAC}" type="presParOf" srcId="{56AD1886-65CF-46B1-A28C-FEA8A8DBDD45}" destId="{F4FEE527-CB24-4010-82D2-C1655975DC9E}" srcOrd="0" destOrd="0" presId="urn:microsoft.com/office/officeart/2009/layout/CirclePictureHierarchy"/>
    <dgm:cxn modelId="{44B2A925-46D4-42A7-887F-583156704D48}" type="presParOf" srcId="{56AD1886-65CF-46B1-A28C-FEA8A8DBDD45}" destId="{C1FF4178-9A7E-4515-B272-5BE8EA7A11D4}" srcOrd="1" destOrd="0" presId="urn:microsoft.com/office/officeart/2009/layout/CirclePictureHierarchy"/>
    <dgm:cxn modelId="{65002857-603A-45CF-8864-F45904EE6849}" type="presParOf" srcId="{CC33B5FF-2ACB-4EEA-BA56-3160C7D277D0}" destId="{067E452F-BE75-4C37-8088-3A25D0A6C69A}" srcOrd="1" destOrd="0" presId="urn:microsoft.com/office/officeart/2009/layout/CirclePictureHierarchy"/>
    <dgm:cxn modelId="{2A6C17A5-0573-42F8-B3AD-2251A1857599}" type="presParOf" srcId="{067E452F-BE75-4C37-8088-3A25D0A6C69A}" destId="{AD45B1D2-6E90-4130-B8E2-22F0E26C4DDA}" srcOrd="0" destOrd="0" presId="urn:microsoft.com/office/officeart/2009/layout/CirclePictureHierarchy"/>
    <dgm:cxn modelId="{EA459F1C-10E4-4D12-B6F2-95D3B2B40317}" type="presParOf" srcId="{067E452F-BE75-4C37-8088-3A25D0A6C69A}" destId="{A6A26014-27E6-408B-970E-E2FBEC4655AE}" srcOrd="1" destOrd="0" presId="urn:microsoft.com/office/officeart/2009/layout/CirclePictureHierarchy"/>
    <dgm:cxn modelId="{BA31A68F-90BB-4EC4-B731-FDF93A932DC1}" type="presParOf" srcId="{A6A26014-27E6-408B-970E-E2FBEC4655AE}" destId="{3A413204-FA74-4614-9C4E-A97D22F79481}" srcOrd="0" destOrd="0" presId="urn:microsoft.com/office/officeart/2009/layout/CirclePictureHierarchy"/>
    <dgm:cxn modelId="{DB25ABD3-9F4F-472F-89CD-0C4DC82A1EA3}" type="presParOf" srcId="{3A413204-FA74-4614-9C4E-A97D22F79481}" destId="{9E02C9ED-E18C-4DD1-B148-BBEE40EF4F95}" srcOrd="0" destOrd="0" presId="urn:microsoft.com/office/officeart/2009/layout/CirclePictureHierarchy"/>
    <dgm:cxn modelId="{EB4F5BB5-2B19-4982-9809-C3C72441F9CE}" type="presParOf" srcId="{3A413204-FA74-4614-9C4E-A97D22F79481}" destId="{3CDA0127-E8ED-4E41-A39C-FA67D78DF9DC}" srcOrd="1" destOrd="0" presId="urn:microsoft.com/office/officeart/2009/layout/CirclePictureHierarchy"/>
    <dgm:cxn modelId="{B0A35E52-4040-41C7-9B35-85114F86F36B}" type="presParOf" srcId="{A6A26014-27E6-408B-970E-E2FBEC4655AE}" destId="{08381DB8-05CC-43D5-8D5E-00B200EBCC57}" srcOrd="1" destOrd="0" presId="urn:microsoft.com/office/officeart/2009/layout/CirclePictureHierarchy"/>
    <dgm:cxn modelId="{B5B1E888-745D-46D7-98F1-5B4C1361B468}" type="presParOf" srcId="{067E452F-BE75-4C37-8088-3A25D0A6C69A}" destId="{0DE37810-0CA4-47A9-849F-DD9324982EAE}" srcOrd="2" destOrd="0" presId="urn:microsoft.com/office/officeart/2009/layout/CirclePictureHierarchy"/>
    <dgm:cxn modelId="{98533497-3639-4CC2-854A-CD0BF2D582E3}" type="presParOf" srcId="{067E452F-BE75-4C37-8088-3A25D0A6C69A}" destId="{E288FA3F-9FAF-4DF1-82D1-0470B019F5F8}" srcOrd="3" destOrd="0" presId="urn:microsoft.com/office/officeart/2009/layout/CirclePictureHierarchy"/>
    <dgm:cxn modelId="{56B10CF1-999F-4687-A1BD-DB22C340E48F}" type="presParOf" srcId="{E288FA3F-9FAF-4DF1-82D1-0470B019F5F8}" destId="{1F8728F4-008B-448F-9298-7A060330FF27}" srcOrd="0" destOrd="0" presId="urn:microsoft.com/office/officeart/2009/layout/CirclePictureHierarchy"/>
    <dgm:cxn modelId="{20B4A444-D9A6-4D3F-8FE0-A31D466D969F}" type="presParOf" srcId="{1F8728F4-008B-448F-9298-7A060330FF27}" destId="{B4D424A9-CB0B-4638-BFF4-53C712E79E28}" srcOrd="0" destOrd="0" presId="urn:microsoft.com/office/officeart/2009/layout/CirclePictureHierarchy"/>
    <dgm:cxn modelId="{FC81DE22-11EB-4BA3-B719-53654103CC23}" type="presParOf" srcId="{1F8728F4-008B-448F-9298-7A060330FF27}" destId="{7E535AD0-A7B7-49ED-B285-0592A6F48E42}" srcOrd="1" destOrd="0" presId="urn:microsoft.com/office/officeart/2009/layout/CirclePictureHierarchy"/>
    <dgm:cxn modelId="{1A516826-8353-4E6B-BE56-3B5D7AF472FE}" type="presParOf" srcId="{E288FA3F-9FAF-4DF1-82D1-0470B019F5F8}" destId="{6EB222A5-1F25-4675-B9AA-CB637D01E5C5}" srcOrd="1" destOrd="0" presId="urn:microsoft.com/office/officeart/2009/layout/CirclePictureHierarchy"/>
    <dgm:cxn modelId="{14BF60BD-0583-4E0D-866B-0077F4E13A9C}" type="presParOf" srcId="{6EB222A5-1F25-4675-B9AA-CB637D01E5C5}" destId="{0887A6DB-C390-4178-A8DE-D1677B979DD5}" srcOrd="0" destOrd="0" presId="urn:microsoft.com/office/officeart/2009/layout/CirclePictureHierarchy"/>
    <dgm:cxn modelId="{4AA66CAD-02B4-4900-A2DC-DF43E12B7308}" type="presParOf" srcId="{6EB222A5-1F25-4675-B9AA-CB637D01E5C5}" destId="{8B583235-EC40-49CB-8F86-9855A32F296E}" srcOrd="1" destOrd="0" presId="urn:microsoft.com/office/officeart/2009/layout/CirclePictureHierarchy"/>
    <dgm:cxn modelId="{27AD91E9-83F0-4972-A9B0-B733B96A0FD0}" type="presParOf" srcId="{8B583235-EC40-49CB-8F86-9855A32F296E}" destId="{05ACEFD3-A5C0-4329-8858-68CAE1DBFB00}" srcOrd="0" destOrd="0" presId="urn:microsoft.com/office/officeart/2009/layout/CirclePictureHierarchy"/>
    <dgm:cxn modelId="{DD81F8D5-3E5C-44AB-8C83-91E27FD0820A}" type="presParOf" srcId="{05ACEFD3-A5C0-4329-8858-68CAE1DBFB00}" destId="{1AA35E69-313C-4DA1-B70A-F7B7C1B5957E}" srcOrd="0" destOrd="0" presId="urn:microsoft.com/office/officeart/2009/layout/CirclePictureHierarchy"/>
    <dgm:cxn modelId="{A23E707E-3D31-448D-8B0F-483CD613B2CD}" type="presParOf" srcId="{05ACEFD3-A5C0-4329-8858-68CAE1DBFB00}" destId="{A46B134E-2564-4C33-9DC3-561C45427C07}" srcOrd="1" destOrd="0" presId="urn:microsoft.com/office/officeart/2009/layout/CirclePictureHierarchy"/>
    <dgm:cxn modelId="{DDF8A35A-630C-4C06-8B8E-F73A85BA4F9C}" type="presParOf" srcId="{8B583235-EC40-49CB-8F86-9855A32F296E}" destId="{66106DA4-B633-4C6F-8F76-DB7D00D5A572}" srcOrd="1" destOrd="0" presId="urn:microsoft.com/office/officeart/2009/layout/CirclePictureHierarchy"/>
    <dgm:cxn modelId="{AAB36208-14CB-4EAC-B601-B37475B3B34C}" type="presParOf" srcId="{6EB222A5-1F25-4675-B9AA-CB637D01E5C5}" destId="{FE60B6C7-F7B1-4585-A435-A5B8B79B3C4B}" srcOrd="2" destOrd="0" presId="urn:microsoft.com/office/officeart/2009/layout/CirclePictureHierarchy"/>
    <dgm:cxn modelId="{4C5D2448-B9C0-4296-ADA7-2D5ACE5D9C37}" type="presParOf" srcId="{6EB222A5-1F25-4675-B9AA-CB637D01E5C5}" destId="{8E5F1DC8-A9C2-4BC5-BA93-BF13179A4D31}" srcOrd="3" destOrd="0" presId="urn:microsoft.com/office/officeart/2009/layout/CirclePictureHierarchy"/>
    <dgm:cxn modelId="{555FA1CF-F5FC-4189-8A09-E434137A9585}" type="presParOf" srcId="{8E5F1DC8-A9C2-4BC5-BA93-BF13179A4D31}" destId="{204A3B1B-8246-452C-ADA7-49715119E81C}" srcOrd="0" destOrd="0" presId="urn:microsoft.com/office/officeart/2009/layout/CirclePictureHierarchy"/>
    <dgm:cxn modelId="{63A19C80-B117-45CB-9785-5019B71EF1BE}" type="presParOf" srcId="{204A3B1B-8246-452C-ADA7-49715119E81C}" destId="{7322F97A-2C1F-4187-A9A4-1A81B5270C2F}" srcOrd="0" destOrd="0" presId="urn:microsoft.com/office/officeart/2009/layout/CirclePictureHierarchy"/>
    <dgm:cxn modelId="{10C511CB-E167-4631-93AA-11F1C4E416FB}" type="presParOf" srcId="{204A3B1B-8246-452C-ADA7-49715119E81C}" destId="{6B79F020-E629-4DAD-9628-1FA8208A2EF0}" srcOrd="1" destOrd="0" presId="urn:microsoft.com/office/officeart/2009/layout/CirclePictureHierarchy"/>
    <dgm:cxn modelId="{2B61ED23-C1DD-493A-BE82-E9F3686F70D4}" type="presParOf" srcId="{8E5F1DC8-A9C2-4BC5-BA93-BF13179A4D31}" destId="{83E8346F-A136-4C76-888E-3330A2859051}" srcOrd="1" destOrd="0" presId="urn:microsoft.com/office/officeart/2009/layout/CirclePictureHierarchy"/>
    <dgm:cxn modelId="{F830FE91-5710-47CF-B7E9-5849BDC87333}" type="presParOf" srcId="{5E69B092-07E0-4303-A7CF-44243DC09471}" destId="{120E8763-EE0B-406C-91F2-A25E008F569C}" srcOrd="2" destOrd="0" presId="urn:microsoft.com/office/officeart/2009/layout/CirclePictureHierarchy"/>
    <dgm:cxn modelId="{45E17B28-8808-4CED-9898-0D5134A05D9D}" type="presParOf" srcId="{5E69B092-07E0-4303-A7CF-44243DC09471}" destId="{37A0A486-9E21-4DC3-B70C-07B52DF45EA9}" srcOrd="3" destOrd="0" presId="urn:microsoft.com/office/officeart/2009/layout/CirclePictureHierarchy"/>
    <dgm:cxn modelId="{AE4F6142-27FB-4732-A4C6-5D4085119FC5}" type="presParOf" srcId="{37A0A486-9E21-4DC3-B70C-07B52DF45EA9}" destId="{56AA8DAF-7ADD-4508-9DA2-CB07A0BA7092}" srcOrd="0" destOrd="0" presId="urn:microsoft.com/office/officeart/2009/layout/CirclePictureHierarchy"/>
    <dgm:cxn modelId="{92B9ECCE-7639-4D9D-A649-C51C904864A3}" type="presParOf" srcId="{56AA8DAF-7ADD-4508-9DA2-CB07A0BA7092}" destId="{C1DFA36E-2D67-49D9-96BF-78AAE34DFE30}" srcOrd="0" destOrd="0" presId="urn:microsoft.com/office/officeart/2009/layout/CirclePictureHierarchy"/>
    <dgm:cxn modelId="{3C2D2FAB-D252-4754-8B88-2E5504C6F3B8}" type="presParOf" srcId="{56AA8DAF-7ADD-4508-9DA2-CB07A0BA7092}" destId="{749D9D4F-4233-49BD-AF7D-8ABBAC45EDC6}" srcOrd="1" destOrd="0" presId="urn:microsoft.com/office/officeart/2009/layout/CirclePictureHierarchy"/>
    <dgm:cxn modelId="{9CB23509-0009-445F-9133-A0E2E05F3FB9}" type="presParOf" srcId="{37A0A486-9E21-4DC3-B70C-07B52DF45EA9}" destId="{16666FB0-D422-4341-A389-C4A829560938}" srcOrd="1" destOrd="0" presId="urn:microsoft.com/office/officeart/2009/layout/CirclePictureHierarchy"/>
    <dgm:cxn modelId="{BE373495-73F9-49BD-9AC5-390DECB97FEC}" type="presParOf" srcId="{16666FB0-D422-4341-A389-C4A829560938}" destId="{14CBC3C2-61BD-4681-8EEA-4EF68FA1FE67}" srcOrd="0" destOrd="0" presId="urn:microsoft.com/office/officeart/2009/layout/CirclePictureHierarchy"/>
    <dgm:cxn modelId="{E50EB532-5E10-4409-9E7A-214094C69763}" type="presParOf" srcId="{16666FB0-D422-4341-A389-C4A829560938}" destId="{55D40C96-76B5-4730-83A0-D065D48F9AAA}" srcOrd="1" destOrd="0" presId="urn:microsoft.com/office/officeart/2009/layout/CirclePictureHierarchy"/>
    <dgm:cxn modelId="{16BDF216-E5D5-4384-B2E9-7CEC75DDB700}" type="presParOf" srcId="{55D40C96-76B5-4730-83A0-D065D48F9AAA}" destId="{DD03E9E0-AD45-4D88-B625-F334F06A8C49}" srcOrd="0" destOrd="0" presId="urn:microsoft.com/office/officeart/2009/layout/CirclePictureHierarchy"/>
    <dgm:cxn modelId="{B60EEF3D-1471-4591-BE2B-5D5017218A6E}" type="presParOf" srcId="{DD03E9E0-AD45-4D88-B625-F334F06A8C49}" destId="{E02FBE01-1265-4E04-ACE5-028C650AF924}" srcOrd="0" destOrd="0" presId="urn:microsoft.com/office/officeart/2009/layout/CirclePictureHierarchy"/>
    <dgm:cxn modelId="{FF31EA33-D7E9-48EC-AE47-79C9BF67BDCB}" type="presParOf" srcId="{DD03E9E0-AD45-4D88-B625-F334F06A8C49}" destId="{68E8B93B-A140-4BF6-B16C-FD49DDDEA2ED}" srcOrd="1" destOrd="0" presId="urn:microsoft.com/office/officeart/2009/layout/CirclePictureHierarchy"/>
    <dgm:cxn modelId="{82124F3C-44FA-4DF8-9C25-F04AA9B1B1E3}" type="presParOf" srcId="{55D40C96-76B5-4730-83A0-D065D48F9AAA}" destId="{50C1221A-529E-4B75-9611-42A0CD3E36DD}" srcOrd="1" destOrd="0" presId="urn:microsoft.com/office/officeart/2009/layout/CirclePictureHierarchy"/>
    <dgm:cxn modelId="{738A3FF2-5741-484A-A785-A12F03DFDCEE}" type="presParOf" srcId="{16666FB0-D422-4341-A389-C4A829560938}" destId="{C942F963-DE71-4067-ACF9-98FB273C9ED6}" srcOrd="2" destOrd="0" presId="urn:microsoft.com/office/officeart/2009/layout/CirclePictureHierarchy"/>
    <dgm:cxn modelId="{4B5D4393-42A8-436A-833B-7FBF8CB040B3}" type="presParOf" srcId="{16666FB0-D422-4341-A389-C4A829560938}" destId="{5FAF5DF0-20E1-421A-85DB-64FBDB650C73}" srcOrd="3" destOrd="0" presId="urn:microsoft.com/office/officeart/2009/layout/CirclePictureHierarchy"/>
    <dgm:cxn modelId="{F2C03630-73B2-4739-9874-52317A04BACC}" type="presParOf" srcId="{5FAF5DF0-20E1-421A-85DB-64FBDB650C73}" destId="{B31A9109-BFBF-4217-9C81-E3396948588E}" srcOrd="0" destOrd="0" presId="urn:microsoft.com/office/officeart/2009/layout/CirclePictureHierarchy"/>
    <dgm:cxn modelId="{A2364090-652D-496E-A88C-39D5F3639D71}" type="presParOf" srcId="{B31A9109-BFBF-4217-9C81-E3396948588E}" destId="{0FE13E3B-22D3-42F0-B2D1-B5B0DC924542}" srcOrd="0" destOrd="0" presId="urn:microsoft.com/office/officeart/2009/layout/CirclePictureHierarchy"/>
    <dgm:cxn modelId="{CE4E16F1-D755-48DE-8A79-6AD7721E5E1A}" type="presParOf" srcId="{B31A9109-BFBF-4217-9C81-E3396948588E}" destId="{61D1FAEB-ABD0-430C-B215-617D6303390F}" srcOrd="1" destOrd="0" presId="urn:microsoft.com/office/officeart/2009/layout/CirclePictureHierarchy"/>
    <dgm:cxn modelId="{ED16A1DF-FBA2-4769-A6DD-4B53C9D5521E}" type="presParOf" srcId="{5FAF5DF0-20E1-421A-85DB-64FBDB650C73}" destId="{D086EAD9-FC8D-4B8F-8FEF-2CC9E1BAE1A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3428651" y="690679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3029012" y="690679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429554" y="308479"/>
          <a:ext cx="999097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999097" y="46140"/>
              </a:lnTo>
              <a:lnTo>
                <a:pt x="999097" y="915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2629373" y="14550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2229734" y="14550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2229734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830095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430456" y="690679"/>
          <a:ext cx="799277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799277" y="46140"/>
              </a:lnTo>
              <a:lnTo>
                <a:pt x="799277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631179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231540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631179" y="690679"/>
          <a:ext cx="799277" cy="91553"/>
        </a:xfrm>
        <a:custGeom>
          <a:avLst/>
          <a:gdLst/>
          <a:ahLst/>
          <a:cxnLst/>
          <a:rect l="0" t="0" r="0" b="0"/>
          <a:pathLst>
            <a:path>
              <a:moveTo>
                <a:pt x="799277" y="0"/>
              </a:moveTo>
              <a:lnTo>
                <a:pt x="799277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430456" y="308479"/>
          <a:ext cx="999097" cy="91553"/>
        </a:xfrm>
        <a:custGeom>
          <a:avLst/>
          <a:gdLst/>
          <a:ahLst/>
          <a:cxnLst/>
          <a:rect l="0" t="0" r="0" b="0"/>
          <a:pathLst>
            <a:path>
              <a:moveTo>
                <a:pt x="999097" y="0"/>
              </a:moveTo>
              <a:lnTo>
                <a:pt x="999097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2284230" y="178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574877" y="171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574877" y="17106"/>
        <a:ext cx="435969" cy="290646"/>
      </dsp:txXfrm>
    </dsp:sp>
    <dsp:sp modelId="{3E8A4B92-3A41-4958-9BB9-4D85F57BC660}">
      <dsp:nvSpPr>
        <dsp:cNvPr id="0" name=""/>
        <dsp:cNvSpPr/>
      </dsp:nvSpPr>
      <dsp:spPr>
        <a:xfrm>
          <a:off x="1285133" y="4000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575780" y="3993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1575780" y="399306"/>
        <a:ext cx="435969" cy="290646"/>
      </dsp:txXfrm>
    </dsp:sp>
    <dsp:sp modelId="{08C31A41-4B8C-4B62-B290-2A3A7AA91DA3}">
      <dsp:nvSpPr>
        <dsp:cNvPr id="0" name=""/>
        <dsp:cNvSpPr/>
      </dsp:nvSpPr>
      <dsp:spPr>
        <a:xfrm>
          <a:off x="485855" y="7822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776502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776502" y="781506"/>
        <a:ext cx="435969" cy="290646"/>
      </dsp:txXfrm>
    </dsp:sp>
    <dsp:sp modelId="{29B5E7E4-117C-4010-B11C-7EF84625B752}">
      <dsp:nvSpPr>
        <dsp:cNvPr id="0" name=""/>
        <dsp:cNvSpPr/>
      </dsp:nvSpPr>
      <dsp:spPr>
        <a:xfrm>
          <a:off x="86217" y="11644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376863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76863" y="1163707"/>
        <a:ext cx="435969" cy="290646"/>
      </dsp:txXfrm>
    </dsp:sp>
    <dsp:sp modelId="{61DDB263-116C-4ABE-BD9F-C8BE216A41BE}">
      <dsp:nvSpPr>
        <dsp:cNvPr id="0" name=""/>
        <dsp:cNvSpPr/>
      </dsp:nvSpPr>
      <dsp:spPr>
        <a:xfrm>
          <a:off x="885494" y="11644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1176141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1176141" y="1163707"/>
        <a:ext cx="435969" cy="290646"/>
      </dsp:txXfrm>
    </dsp:sp>
    <dsp:sp modelId="{F4FEE527-CB24-4010-82D2-C1655975DC9E}">
      <dsp:nvSpPr>
        <dsp:cNvPr id="0" name=""/>
        <dsp:cNvSpPr/>
      </dsp:nvSpPr>
      <dsp:spPr>
        <a:xfrm>
          <a:off x="2084411" y="7822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2375057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375057" y="781506"/>
        <a:ext cx="435969" cy="290646"/>
      </dsp:txXfrm>
    </dsp:sp>
    <dsp:sp modelId="{9E02C9ED-E18C-4DD1-B148-BBEE40EF4F95}">
      <dsp:nvSpPr>
        <dsp:cNvPr id="0" name=""/>
        <dsp:cNvSpPr/>
      </dsp:nvSpPr>
      <dsp:spPr>
        <a:xfrm>
          <a:off x="1684772" y="11644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975418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1975418" y="1163707"/>
        <a:ext cx="435969" cy="290646"/>
      </dsp:txXfrm>
    </dsp:sp>
    <dsp:sp modelId="{B4D424A9-CB0B-4638-BFF4-53C712E79E28}">
      <dsp:nvSpPr>
        <dsp:cNvPr id="0" name=""/>
        <dsp:cNvSpPr/>
      </dsp:nvSpPr>
      <dsp:spPr>
        <a:xfrm>
          <a:off x="2484050" y="11644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774696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774696" y="1163707"/>
        <a:ext cx="435969" cy="290646"/>
      </dsp:txXfrm>
    </dsp:sp>
    <dsp:sp modelId="{1AA35E69-313C-4DA1-B70A-F7B7C1B5957E}">
      <dsp:nvSpPr>
        <dsp:cNvPr id="0" name=""/>
        <dsp:cNvSpPr/>
      </dsp:nvSpPr>
      <dsp:spPr>
        <a:xfrm>
          <a:off x="2084411" y="15466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2375057" y="15459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375057" y="1545907"/>
        <a:ext cx="435969" cy="290646"/>
      </dsp:txXfrm>
    </dsp:sp>
    <dsp:sp modelId="{7322F97A-2C1F-4187-A9A4-1A81B5270C2F}">
      <dsp:nvSpPr>
        <dsp:cNvPr id="0" name=""/>
        <dsp:cNvSpPr/>
      </dsp:nvSpPr>
      <dsp:spPr>
        <a:xfrm>
          <a:off x="2883689" y="15466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3174335" y="15459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174335" y="1545907"/>
        <a:ext cx="435969" cy="290646"/>
      </dsp:txXfrm>
    </dsp:sp>
    <dsp:sp modelId="{C1DFA36E-2D67-49D9-96BF-78AAE34DFE30}">
      <dsp:nvSpPr>
        <dsp:cNvPr id="0" name=""/>
        <dsp:cNvSpPr/>
      </dsp:nvSpPr>
      <dsp:spPr>
        <a:xfrm>
          <a:off x="3283327" y="4000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3573974" y="3993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573974" y="399306"/>
        <a:ext cx="435969" cy="290646"/>
      </dsp:txXfrm>
    </dsp:sp>
    <dsp:sp modelId="{E02FBE01-1265-4E04-ACE5-028C650AF924}">
      <dsp:nvSpPr>
        <dsp:cNvPr id="0" name=""/>
        <dsp:cNvSpPr/>
      </dsp:nvSpPr>
      <dsp:spPr>
        <a:xfrm>
          <a:off x="2883689" y="7822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3174335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174335" y="781506"/>
        <a:ext cx="435969" cy="290646"/>
      </dsp:txXfrm>
    </dsp:sp>
    <dsp:sp modelId="{0FE13E3B-22D3-42F0-B2D1-B5B0DC924542}">
      <dsp:nvSpPr>
        <dsp:cNvPr id="0" name=""/>
        <dsp:cNvSpPr/>
      </dsp:nvSpPr>
      <dsp:spPr>
        <a:xfrm>
          <a:off x="3682966" y="7822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3973613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973613" y="781506"/>
        <a:ext cx="435969" cy="2906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630CC-4B20-4DA2-8D50-945843E91BD3}">
      <dsp:nvSpPr>
        <dsp:cNvPr id="0" name=""/>
        <dsp:cNvSpPr/>
      </dsp:nvSpPr>
      <dsp:spPr>
        <a:xfrm>
          <a:off x="4149311" y="886501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94163" y="68137"/>
              </a:lnTo>
              <a:lnTo>
                <a:pt x="194163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81A73-9F09-48DD-B65C-04AB323D1A87}">
      <dsp:nvSpPr>
        <dsp:cNvPr id="0" name=""/>
        <dsp:cNvSpPr/>
      </dsp:nvSpPr>
      <dsp:spPr>
        <a:xfrm>
          <a:off x="3955148" y="886501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194163" y="45720"/>
              </a:moveTo>
              <a:lnTo>
                <a:pt x="194163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731676-76A6-4ED8-88A1-573130C5823C}">
      <dsp:nvSpPr>
        <dsp:cNvPr id="0" name=""/>
        <dsp:cNvSpPr/>
      </dsp:nvSpPr>
      <dsp:spPr>
        <a:xfrm>
          <a:off x="3760984" y="700810"/>
          <a:ext cx="3883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388327" y="68137"/>
              </a:lnTo>
              <a:lnTo>
                <a:pt x="388327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9F116-4E26-4A4B-999F-A9F3452C5459}">
      <dsp:nvSpPr>
        <dsp:cNvPr id="0" name=""/>
        <dsp:cNvSpPr/>
      </dsp:nvSpPr>
      <dsp:spPr>
        <a:xfrm>
          <a:off x="3372657" y="886501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94163" y="68137"/>
              </a:lnTo>
              <a:lnTo>
                <a:pt x="194163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E1B09-0E9A-4B2E-9C5F-55FEEC43D47A}">
      <dsp:nvSpPr>
        <dsp:cNvPr id="0" name=""/>
        <dsp:cNvSpPr/>
      </dsp:nvSpPr>
      <dsp:spPr>
        <a:xfrm>
          <a:off x="3178493" y="886501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194163" y="45720"/>
              </a:moveTo>
              <a:lnTo>
                <a:pt x="194163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080F7-F846-474E-A2C5-FF8194815336}">
      <dsp:nvSpPr>
        <dsp:cNvPr id="0" name=""/>
        <dsp:cNvSpPr/>
      </dsp:nvSpPr>
      <dsp:spPr>
        <a:xfrm>
          <a:off x="3372657" y="700810"/>
          <a:ext cx="388327" cy="91440"/>
        </a:xfrm>
        <a:custGeom>
          <a:avLst/>
          <a:gdLst/>
          <a:ahLst/>
          <a:cxnLst/>
          <a:rect l="0" t="0" r="0" b="0"/>
          <a:pathLst>
            <a:path>
              <a:moveTo>
                <a:pt x="388327" y="45720"/>
              </a:moveTo>
              <a:lnTo>
                <a:pt x="388327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620273" y="515119"/>
          <a:ext cx="11407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140711" y="68137"/>
              </a:lnTo>
              <a:lnTo>
                <a:pt x="1140711" y="902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3178493" y="1257883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94163" y="68137"/>
              </a:lnTo>
              <a:lnTo>
                <a:pt x="194163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241BF-6257-4803-9EF8-E81807CD89F9}">
      <dsp:nvSpPr>
        <dsp:cNvPr id="0" name=""/>
        <dsp:cNvSpPr/>
      </dsp:nvSpPr>
      <dsp:spPr>
        <a:xfrm>
          <a:off x="2984330" y="1257883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194163" y="45720"/>
              </a:moveTo>
              <a:lnTo>
                <a:pt x="194163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985D7-8472-4B99-8447-C28E86EE5114}">
      <dsp:nvSpPr>
        <dsp:cNvPr id="0" name=""/>
        <dsp:cNvSpPr/>
      </dsp:nvSpPr>
      <dsp:spPr>
        <a:xfrm>
          <a:off x="2790166" y="1072192"/>
          <a:ext cx="3883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388327" y="68137"/>
              </a:lnTo>
              <a:lnTo>
                <a:pt x="388327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2401839" y="1257883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94163" y="68137"/>
              </a:lnTo>
              <a:lnTo>
                <a:pt x="194163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BE8EA-2C9F-490C-BED1-195C82EE682A}">
      <dsp:nvSpPr>
        <dsp:cNvPr id="0" name=""/>
        <dsp:cNvSpPr/>
      </dsp:nvSpPr>
      <dsp:spPr>
        <a:xfrm>
          <a:off x="2207675" y="1257883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194163" y="45720"/>
              </a:moveTo>
              <a:lnTo>
                <a:pt x="194163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21B73-6F88-42E3-A432-C073697B3012}">
      <dsp:nvSpPr>
        <dsp:cNvPr id="0" name=""/>
        <dsp:cNvSpPr/>
      </dsp:nvSpPr>
      <dsp:spPr>
        <a:xfrm>
          <a:off x="2401839" y="1072192"/>
          <a:ext cx="388327" cy="91440"/>
        </a:xfrm>
        <a:custGeom>
          <a:avLst/>
          <a:gdLst/>
          <a:ahLst/>
          <a:cxnLst/>
          <a:rect l="0" t="0" r="0" b="0"/>
          <a:pathLst>
            <a:path>
              <a:moveTo>
                <a:pt x="388327" y="45720"/>
              </a:moveTo>
              <a:lnTo>
                <a:pt x="388327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2304757" y="886501"/>
          <a:ext cx="4854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485409" y="68137"/>
              </a:lnTo>
              <a:lnTo>
                <a:pt x="485409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819348" y="1072192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94163" y="68137"/>
              </a:lnTo>
              <a:lnTo>
                <a:pt x="194163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E39C5-29B9-47D7-94EC-5331A710F13C}">
      <dsp:nvSpPr>
        <dsp:cNvPr id="0" name=""/>
        <dsp:cNvSpPr/>
      </dsp:nvSpPr>
      <dsp:spPr>
        <a:xfrm>
          <a:off x="1625184" y="1072192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194163" y="45720"/>
              </a:moveTo>
              <a:lnTo>
                <a:pt x="194163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A5BB0-D9FA-4F4E-9D19-D7894B95D0F7}">
      <dsp:nvSpPr>
        <dsp:cNvPr id="0" name=""/>
        <dsp:cNvSpPr/>
      </dsp:nvSpPr>
      <dsp:spPr>
        <a:xfrm>
          <a:off x="1819348" y="886501"/>
          <a:ext cx="485409" cy="91440"/>
        </a:xfrm>
        <a:custGeom>
          <a:avLst/>
          <a:gdLst/>
          <a:ahLst/>
          <a:cxnLst/>
          <a:rect l="0" t="0" r="0" b="0"/>
          <a:pathLst>
            <a:path>
              <a:moveTo>
                <a:pt x="485409" y="45720"/>
              </a:moveTo>
              <a:lnTo>
                <a:pt x="485409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479562" y="700810"/>
          <a:ext cx="8251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825195" y="68137"/>
              </a:lnTo>
              <a:lnTo>
                <a:pt x="825195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1042693" y="1072192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94163" y="68137"/>
              </a:lnTo>
              <a:lnTo>
                <a:pt x="194163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734B0-BF5B-4C69-A93A-B8F28576DBE8}">
      <dsp:nvSpPr>
        <dsp:cNvPr id="0" name=""/>
        <dsp:cNvSpPr/>
      </dsp:nvSpPr>
      <dsp:spPr>
        <a:xfrm>
          <a:off x="848530" y="1072192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194163" y="45720"/>
              </a:moveTo>
              <a:lnTo>
                <a:pt x="194163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C7B83-F5BA-4884-B81E-37877D50A8B0}">
      <dsp:nvSpPr>
        <dsp:cNvPr id="0" name=""/>
        <dsp:cNvSpPr/>
      </dsp:nvSpPr>
      <dsp:spPr>
        <a:xfrm>
          <a:off x="654366" y="886501"/>
          <a:ext cx="3883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388327" y="68137"/>
              </a:lnTo>
              <a:lnTo>
                <a:pt x="388327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266039" y="1072192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137"/>
              </a:lnTo>
              <a:lnTo>
                <a:pt x="194163" y="68137"/>
              </a:lnTo>
              <a:lnTo>
                <a:pt x="194163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AED50-B898-4D0C-9BEA-94A03CD56460}">
      <dsp:nvSpPr>
        <dsp:cNvPr id="0" name=""/>
        <dsp:cNvSpPr/>
      </dsp:nvSpPr>
      <dsp:spPr>
        <a:xfrm>
          <a:off x="71875" y="1072192"/>
          <a:ext cx="194163" cy="91440"/>
        </a:xfrm>
        <a:custGeom>
          <a:avLst/>
          <a:gdLst/>
          <a:ahLst/>
          <a:cxnLst/>
          <a:rect l="0" t="0" r="0" b="0"/>
          <a:pathLst>
            <a:path>
              <a:moveTo>
                <a:pt x="194163" y="45720"/>
              </a:moveTo>
              <a:lnTo>
                <a:pt x="194163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A4EE1-B8AF-4CD7-9DE1-070F3ABD6268}">
      <dsp:nvSpPr>
        <dsp:cNvPr id="0" name=""/>
        <dsp:cNvSpPr/>
      </dsp:nvSpPr>
      <dsp:spPr>
        <a:xfrm>
          <a:off x="266039" y="886501"/>
          <a:ext cx="388327" cy="91440"/>
        </a:xfrm>
        <a:custGeom>
          <a:avLst/>
          <a:gdLst/>
          <a:ahLst/>
          <a:cxnLst/>
          <a:rect l="0" t="0" r="0" b="0"/>
          <a:pathLst>
            <a:path>
              <a:moveTo>
                <a:pt x="388327" y="45720"/>
              </a:moveTo>
              <a:lnTo>
                <a:pt x="388327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654366" y="700810"/>
          <a:ext cx="825195" cy="91440"/>
        </a:xfrm>
        <a:custGeom>
          <a:avLst/>
          <a:gdLst/>
          <a:ahLst/>
          <a:cxnLst/>
          <a:rect l="0" t="0" r="0" b="0"/>
          <a:pathLst>
            <a:path>
              <a:moveTo>
                <a:pt x="825195" y="45720"/>
              </a:moveTo>
              <a:lnTo>
                <a:pt x="825195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479562" y="515119"/>
          <a:ext cx="1140711" cy="91440"/>
        </a:xfrm>
        <a:custGeom>
          <a:avLst/>
          <a:gdLst/>
          <a:ahLst/>
          <a:cxnLst/>
          <a:rect l="0" t="0" r="0" b="0"/>
          <a:pathLst>
            <a:path>
              <a:moveTo>
                <a:pt x="1140711" y="45720"/>
              </a:moveTo>
              <a:lnTo>
                <a:pt x="1140711" y="68137"/>
              </a:lnTo>
              <a:lnTo>
                <a:pt x="0" y="68137"/>
              </a:lnTo>
              <a:lnTo>
                <a:pt x="0" y="902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2549668" y="419630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690878" y="419276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2690878" y="419276"/>
        <a:ext cx="211814" cy="141209"/>
      </dsp:txXfrm>
    </dsp:sp>
    <dsp:sp modelId="{3E8A4B92-3A41-4958-9BB9-4D85F57BC660}">
      <dsp:nvSpPr>
        <dsp:cNvPr id="0" name=""/>
        <dsp:cNvSpPr/>
      </dsp:nvSpPr>
      <dsp:spPr>
        <a:xfrm>
          <a:off x="1408957" y="605321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550166" y="604968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1550166" y="604968"/>
        <a:ext cx="211814" cy="141209"/>
      </dsp:txXfrm>
    </dsp:sp>
    <dsp:sp modelId="{08C31A41-4B8C-4B62-B290-2A3A7AA91DA3}">
      <dsp:nvSpPr>
        <dsp:cNvPr id="0" name=""/>
        <dsp:cNvSpPr/>
      </dsp:nvSpPr>
      <dsp:spPr>
        <a:xfrm>
          <a:off x="583761" y="791012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724971" y="790659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724971" y="790659"/>
        <a:ext cx="211814" cy="141209"/>
      </dsp:txXfrm>
    </dsp:sp>
    <dsp:sp modelId="{509D001B-4DD6-45B6-95E0-4E6702C2F3AA}">
      <dsp:nvSpPr>
        <dsp:cNvPr id="0" name=""/>
        <dsp:cNvSpPr/>
      </dsp:nvSpPr>
      <dsp:spPr>
        <a:xfrm>
          <a:off x="195434" y="976703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9E07C-E1E5-4B37-B6CA-8A76A137DBB8}">
      <dsp:nvSpPr>
        <dsp:cNvPr id="0" name=""/>
        <dsp:cNvSpPr/>
      </dsp:nvSpPr>
      <dsp:spPr>
        <a:xfrm>
          <a:off x="336644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36644" y="976350"/>
        <a:ext cx="211814" cy="141209"/>
      </dsp:txXfrm>
    </dsp:sp>
    <dsp:sp modelId="{CBB5644E-4001-4AEA-9FD2-CE3A55B940F0}">
      <dsp:nvSpPr>
        <dsp:cNvPr id="0" name=""/>
        <dsp:cNvSpPr/>
      </dsp:nvSpPr>
      <dsp:spPr>
        <a:xfrm>
          <a:off x="1270" y="1162394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91BBC-59E3-4FDD-8E3F-08BAD9BC0505}">
      <dsp:nvSpPr>
        <dsp:cNvPr id="0" name=""/>
        <dsp:cNvSpPr/>
      </dsp:nvSpPr>
      <dsp:spPr>
        <a:xfrm>
          <a:off x="142480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142480" y="1162041"/>
        <a:ext cx="211814" cy="141209"/>
      </dsp:txXfrm>
    </dsp:sp>
    <dsp:sp modelId="{29B5E7E4-117C-4010-B11C-7EF84625B752}">
      <dsp:nvSpPr>
        <dsp:cNvPr id="0" name=""/>
        <dsp:cNvSpPr/>
      </dsp:nvSpPr>
      <dsp:spPr>
        <a:xfrm>
          <a:off x="389598" y="1162394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530808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530808" y="1162041"/>
        <a:ext cx="211814" cy="141209"/>
      </dsp:txXfrm>
    </dsp:sp>
    <dsp:sp modelId="{55C7E08D-30D7-4B21-9061-51AFFEA19F25}">
      <dsp:nvSpPr>
        <dsp:cNvPr id="0" name=""/>
        <dsp:cNvSpPr/>
      </dsp:nvSpPr>
      <dsp:spPr>
        <a:xfrm>
          <a:off x="972088" y="976703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EBAD8-E2A7-4049-91D6-680D1D06D69D}">
      <dsp:nvSpPr>
        <dsp:cNvPr id="0" name=""/>
        <dsp:cNvSpPr/>
      </dsp:nvSpPr>
      <dsp:spPr>
        <a:xfrm>
          <a:off x="1113298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1113298" y="976350"/>
        <a:ext cx="211814" cy="141209"/>
      </dsp:txXfrm>
    </dsp:sp>
    <dsp:sp modelId="{558E27F0-8DAB-4E36-8447-EECB1C95FAC9}">
      <dsp:nvSpPr>
        <dsp:cNvPr id="0" name=""/>
        <dsp:cNvSpPr/>
      </dsp:nvSpPr>
      <dsp:spPr>
        <a:xfrm>
          <a:off x="777925" y="1162394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1D75C-D3B4-4928-B8A2-2472A7E4F411}">
      <dsp:nvSpPr>
        <dsp:cNvPr id="0" name=""/>
        <dsp:cNvSpPr/>
      </dsp:nvSpPr>
      <dsp:spPr>
        <a:xfrm>
          <a:off x="919135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919135" y="1162041"/>
        <a:ext cx="211814" cy="141209"/>
      </dsp:txXfrm>
    </dsp:sp>
    <dsp:sp modelId="{61DDB263-116C-4ABE-BD9F-C8BE216A41BE}">
      <dsp:nvSpPr>
        <dsp:cNvPr id="0" name=""/>
        <dsp:cNvSpPr/>
      </dsp:nvSpPr>
      <dsp:spPr>
        <a:xfrm>
          <a:off x="1166252" y="1162394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1307462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1307462" y="1162041"/>
        <a:ext cx="211814" cy="141209"/>
      </dsp:txXfrm>
    </dsp:sp>
    <dsp:sp modelId="{F4FEE527-CB24-4010-82D2-C1655975DC9E}">
      <dsp:nvSpPr>
        <dsp:cNvPr id="0" name=""/>
        <dsp:cNvSpPr/>
      </dsp:nvSpPr>
      <dsp:spPr>
        <a:xfrm>
          <a:off x="2234152" y="791012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2375362" y="790659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2375362" y="790659"/>
        <a:ext cx="211814" cy="141209"/>
      </dsp:txXfrm>
    </dsp:sp>
    <dsp:sp modelId="{130FD26A-A810-412E-B802-AB2F9B464E98}">
      <dsp:nvSpPr>
        <dsp:cNvPr id="0" name=""/>
        <dsp:cNvSpPr/>
      </dsp:nvSpPr>
      <dsp:spPr>
        <a:xfrm>
          <a:off x="1748743" y="976703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4BA9B-E105-425A-9167-28ACEEEA4E6A}">
      <dsp:nvSpPr>
        <dsp:cNvPr id="0" name=""/>
        <dsp:cNvSpPr/>
      </dsp:nvSpPr>
      <dsp:spPr>
        <a:xfrm>
          <a:off x="1889953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1889953" y="976350"/>
        <a:ext cx="211814" cy="141209"/>
      </dsp:txXfrm>
    </dsp:sp>
    <dsp:sp modelId="{A2865351-3361-4E6A-A441-DB9DF88F1202}">
      <dsp:nvSpPr>
        <dsp:cNvPr id="0" name=""/>
        <dsp:cNvSpPr/>
      </dsp:nvSpPr>
      <dsp:spPr>
        <a:xfrm>
          <a:off x="1554579" y="1162394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A0699-4501-4311-8797-1792972D319D}">
      <dsp:nvSpPr>
        <dsp:cNvPr id="0" name=""/>
        <dsp:cNvSpPr/>
      </dsp:nvSpPr>
      <dsp:spPr>
        <a:xfrm>
          <a:off x="1695789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1695789" y="1162041"/>
        <a:ext cx="211814" cy="141209"/>
      </dsp:txXfrm>
    </dsp:sp>
    <dsp:sp modelId="{9E02C9ED-E18C-4DD1-B148-BBEE40EF4F95}">
      <dsp:nvSpPr>
        <dsp:cNvPr id="0" name=""/>
        <dsp:cNvSpPr/>
      </dsp:nvSpPr>
      <dsp:spPr>
        <a:xfrm>
          <a:off x="1942907" y="1162394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2084116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2084116" y="1162041"/>
        <a:ext cx="211814" cy="141209"/>
      </dsp:txXfrm>
    </dsp:sp>
    <dsp:sp modelId="{B4D424A9-CB0B-4638-BFF4-53C712E79E28}">
      <dsp:nvSpPr>
        <dsp:cNvPr id="0" name=""/>
        <dsp:cNvSpPr/>
      </dsp:nvSpPr>
      <dsp:spPr>
        <a:xfrm>
          <a:off x="2719561" y="976703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860771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2860771" y="976350"/>
        <a:ext cx="211814" cy="141209"/>
      </dsp:txXfrm>
    </dsp:sp>
    <dsp:sp modelId="{9B0313A4-E927-4B8D-BED2-C8ED1F9AA36E}">
      <dsp:nvSpPr>
        <dsp:cNvPr id="0" name=""/>
        <dsp:cNvSpPr/>
      </dsp:nvSpPr>
      <dsp:spPr>
        <a:xfrm>
          <a:off x="2331234" y="1162394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8AD0D-707F-407D-9A97-3485A6FC1A1F}">
      <dsp:nvSpPr>
        <dsp:cNvPr id="0" name=""/>
        <dsp:cNvSpPr/>
      </dsp:nvSpPr>
      <dsp:spPr>
        <a:xfrm>
          <a:off x="2472444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2472444" y="1162041"/>
        <a:ext cx="211814" cy="141209"/>
      </dsp:txXfrm>
    </dsp:sp>
    <dsp:sp modelId="{A5B3E8E4-2282-4E73-8BED-7BC813A2735C}">
      <dsp:nvSpPr>
        <dsp:cNvPr id="0" name=""/>
        <dsp:cNvSpPr/>
      </dsp:nvSpPr>
      <dsp:spPr>
        <a:xfrm>
          <a:off x="2137070" y="1348085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6C92F-DF85-4F35-AC27-5B1BEB760B6A}">
      <dsp:nvSpPr>
        <dsp:cNvPr id="0" name=""/>
        <dsp:cNvSpPr/>
      </dsp:nvSpPr>
      <dsp:spPr>
        <a:xfrm>
          <a:off x="2278280" y="1347732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2278280" y="1347732"/>
        <a:ext cx="211814" cy="141209"/>
      </dsp:txXfrm>
    </dsp:sp>
    <dsp:sp modelId="{1AA35E69-313C-4DA1-B70A-F7B7C1B5957E}">
      <dsp:nvSpPr>
        <dsp:cNvPr id="0" name=""/>
        <dsp:cNvSpPr/>
      </dsp:nvSpPr>
      <dsp:spPr>
        <a:xfrm>
          <a:off x="2525397" y="1348085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2666607" y="1347732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2666607" y="1347732"/>
        <a:ext cx="211814" cy="141209"/>
      </dsp:txXfrm>
    </dsp:sp>
    <dsp:sp modelId="{0FE869F9-7A4D-4F1D-9AE3-D8CC8DFB06ED}">
      <dsp:nvSpPr>
        <dsp:cNvPr id="0" name=""/>
        <dsp:cNvSpPr/>
      </dsp:nvSpPr>
      <dsp:spPr>
        <a:xfrm>
          <a:off x="3107888" y="1162394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D81BB-B7A1-488F-A557-CBD647A43863}">
      <dsp:nvSpPr>
        <dsp:cNvPr id="0" name=""/>
        <dsp:cNvSpPr/>
      </dsp:nvSpPr>
      <dsp:spPr>
        <a:xfrm>
          <a:off x="3249098" y="1162041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249098" y="1162041"/>
        <a:ext cx="211814" cy="141209"/>
      </dsp:txXfrm>
    </dsp:sp>
    <dsp:sp modelId="{CAE8AE38-829D-4708-A864-F8C1E7CF4187}">
      <dsp:nvSpPr>
        <dsp:cNvPr id="0" name=""/>
        <dsp:cNvSpPr/>
      </dsp:nvSpPr>
      <dsp:spPr>
        <a:xfrm>
          <a:off x="2913725" y="1348085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9949F-01FD-4B9A-ACB5-0689B38E9CEB}">
      <dsp:nvSpPr>
        <dsp:cNvPr id="0" name=""/>
        <dsp:cNvSpPr/>
      </dsp:nvSpPr>
      <dsp:spPr>
        <a:xfrm>
          <a:off x="3054934" y="1347732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054934" y="1347732"/>
        <a:ext cx="211814" cy="141209"/>
      </dsp:txXfrm>
    </dsp:sp>
    <dsp:sp modelId="{7322F97A-2C1F-4187-A9A4-1A81B5270C2F}">
      <dsp:nvSpPr>
        <dsp:cNvPr id="0" name=""/>
        <dsp:cNvSpPr/>
      </dsp:nvSpPr>
      <dsp:spPr>
        <a:xfrm>
          <a:off x="3302052" y="1348085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3443262" y="1347732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443262" y="1347732"/>
        <a:ext cx="211814" cy="141209"/>
      </dsp:txXfrm>
    </dsp:sp>
    <dsp:sp modelId="{C1DFA36E-2D67-49D9-96BF-78AAE34DFE30}">
      <dsp:nvSpPr>
        <dsp:cNvPr id="0" name=""/>
        <dsp:cNvSpPr/>
      </dsp:nvSpPr>
      <dsp:spPr>
        <a:xfrm>
          <a:off x="3690379" y="605321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3831589" y="604968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831589" y="604968"/>
        <a:ext cx="211814" cy="141209"/>
      </dsp:txXfrm>
    </dsp:sp>
    <dsp:sp modelId="{C6A32226-AF12-4AEB-9556-964CF7F1866F}">
      <dsp:nvSpPr>
        <dsp:cNvPr id="0" name=""/>
        <dsp:cNvSpPr/>
      </dsp:nvSpPr>
      <dsp:spPr>
        <a:xfrm>
          <a:off x="3302052" y="791012"/>
          <a:ext cx="141209" cy="14120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F5B8E-3BE9-4FE2-9F43-137FCC396E1D}">
      <dsp:nvSpPr>
        <dsp:cNvPr id="0" name=""/>
        <dsp:cNvSpPr/>
      </dsp:nvSpPr>
      <dsp:spPr>
        <a:xfrm>
          <a:off x="3443262" y="790659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443262" y="790659"/>
        <a:ext cx="211814" cy="141209"/>
      </dsp:txXfrm>
    </dsp:sp>
    <dsp:sp modelId="{CE876552-D256-4F17-B006-8229E4B09521}">
      <dsp:nvSpPr>
        <dsp:cNvPr id="0" name=""/>
        <dsp:cNvSpPr/>
      </dsp:nvSpPr>
      <dsp:spPr>
        <a:xfrm>
          <a:off x="3107888" y="976703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EF5EA-196A-4132-B397-F885D0C54176}">
      <dsp:nvSpPr>
        <dsp:cNvPr id="0" name=""/>
        <dsp:cNvSpPr/>
      </dsp:nvSpPr>
      <dsp:spPr>
        <a:xfrm>
          <a:off x="3249098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249098" y="976350"/>
        <a:ext cx="211814" cy="141209"/>
      </dsp:txXfrm>
    </dsp:sp>
    <dsp:sp modelId="{FF896F4A-26D3-47BC-9644-4F7BD58097E3}">
      <dsp:nvSpPr>
        <dsp:cNvPr id="0" name=""/>
        <dsp:cNvSpPr/>
      </dsp:nvSpPr>
      <dsp:spPr>
        <a:xfrm>
          <a:off x="3496215" y="976703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9E8F8-282F-4240-8871-CF53BBA1CFDA}">
      <dsp:nvSpPr>
        <dsp:cNvPr id="0" name=""/>
        <dsp:cNvSpPr/>
      </dsp:nvSpPr>
      <dsp:spPr>
        <a:xfrm>
          <a:off x="3637425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3637425" y="976350"/>
        <a:ext cx="211814" cy="141209"/>
      </dsp:txXfrm>
    </dsp:sp>
    <dsp:sp modelId="{DA8D1B7E-70F9-43C0-85E4-F2DA07420D02}">
      <dsp:nvSpPr>
        <dsp:cNvPr id="0" name=""/>
        <dsp:cNvSpPr/>
      </dsp:nvSpPr>
      <dsp:spPr>
        <a:xfrm>
          <a:off x="4078706" y="791012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A30CB-222F-401F-BBAA-D3FCC182AFC6}">
      <dsp:nvSpPr>
        <dsp:cNvPr id="0" name=""/>
        <dsp:cNvSpPr/>
      </dsp:nvSpPr>
      <dsp:spPr>
        <a:xfrm>
          <a:off x="4219916" y="790659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4219916" y="790659"/>
        <a:ext cx="211814" cy="141209"/>
      </dsp:txXfrm>
    </dsp:sp>
    <dsp:sp modelId="{18CAEC3A-6021-41BF-98CC-FA1E1F795CF6}">
      <dsp:nvSpPr>
        <dsp:cNvPr id="0" name=""/>
        <dsp:cNvSpPr/>
      </dsp:nvSpPr>
      <dsp:spPr>
        <a:xfrm>
          <a:off x="3884543" y="976703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C4F67-1952-479A-BA14-75683D40AA1D}">
      <dsp:nvSpPr>
        <dsp:cNvPr id="0" name=""/>
        <dsp:cNvSpPr/>
      </dsp:nvSpPr>
      <dsp:spPr>
        <a:xfrm>
          <a:off x="4025753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4025753" y="976350"/>
        <a:ext cx="211814" cy="141209"/>
      </dsp:txXfrm>
    </dsp:sp>
    <dsp:sp modelId="{F9528BA5-4DF5-49F3-8AA7-2AFA8D37E4B7}">
      <dsp:nvSpPr>
        <dsp:cNvPr id="0" name=""/>
        <dsp:cNvSpPr/>
      </dsp:nvSpPr>
      <dsp:spPr>
        <a:xfrm>
          <a:off x="4272870" y="976703"/>
          <a:ext cx="141209" cy="141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A96A5-3D30-4A4B-9BCD-9C4BE9E9F6F0}">
      <dsp:nvSpPr>
        <dsp:cNvPr id="0" name=""/>
        <dsp:cNvSpPr/>
      </dsp:nvSpPr>
      <dsp:spPr>
        <a:xfrm>
          <a:off x="4414080" y="976350"/>
          <a:ext cx="211814" cy="141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600" kern="1200" dirty="0"/>
        </a:p>
      </dsp:txBody>
      <dsp:txXfrm>
        <a:off x="4414080" y="976350"/>
        <a:ext cx="211814" cy="1412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2516728" y="461259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9588"/>
              </a:lnTo>
              <a:lnTo>
                <a:pt x="293346" y="79588"/>
              </a:lnTo>
              <a:lnTo>
                <a:pt x="293346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2223381" y="461259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293346" y="45720"/>
              </a:moveTo>
              <a:lnTo>
                <a:pt x="293346" y="79588"/>
              </a:lnTo>
              <a:lnTo>
                <a:pt x="0" y="79588"/>
              </a:lnTo>
              <a:lnTo>
                <a:pt x="0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1783362" y="180713"/>
          <a:ext cx="7333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9588"/>
              </a:lnTo>
              <a:lnTo>
                <a:pt x="733365" y="79588"/>
              </a:lnTo>
              <a:lnTo>
                <a:pt x="733365" y="1129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1930035" y="1022350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9588"/>
              </a:lnTo>
              <a:lnTo>
                <a:pt x="293346" y="79588"/>
              </a:lnTo>
              <a:lnTo>
                <a:pt x="293346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1636689" y="1022350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293346" y="45720"/>
              </a:moveTo>
              <a:lnTo>
                <a:pt x="293346" y="79588"/>
              </a:lnTo>
              <a:lnTo>
                <a:pt x="0" y="79588"/>
              </a:lnTo>
              <a:lnTo>
                <a:pt x="0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1636689" y="741805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9588"/>
              </a:lnTo>
              <a:lnTo>
                <a:pt x="293346" y="79588"/>
              </a:lnTo>
              <a:lnTo>
                <a:pt x="293346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343342" y="741805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293346" y="45720"/>
              </a:moveTo>
              <a:lnTo>
                <a:pt x="293346" y="79588"/>
              </a:lnTo>
              <a:lnTo>
                <a:pt x="0" y="79588"/>
              </a:lnTo>
              <a:lnTo>
                <a:pt x="0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049996" y="461259"/>
          <a:ext cx="5866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9588"/>
              </a:lnTo>
              <a:lnTo>
                <a:pt x="586692" y="79588"/>
              </a:lnTo>
              <a:lnTo>
                <a:pt x="586692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463303" y="741805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9588"/>
              </a:lnTo>
              <a:lnTo>
                <a:pt x="293346" y="79588"/>
              </a:lnTo>
              <a:lnTo>
                <a:pt x="293346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169957" y="741805"/>
          <a:ext cx="293346" cy="91440"/>
        </a:xfrm>
        <a:custGeom>
          <a:avLst/>
          <a:gdLst/>
          <a:ahLst/>
          <a:cxnLst/>
          <a:rect l="0" t="0" r="0" b="0"/>
          <a:pathLst>
            <a:path>
              <a:moveTo>
                <a:pt x="293346" y="45720"/>
              </a:moveTo>
              <a:lnTo>
                <a:pt x="293346" y="79588"/>
              </a:lnTo>
              <a:lnTo>
                <a:pt x="0" y="79588"/>
              </a:lnTo>
              <a:lnTo>
                <a:pt x="0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463303" y="461259"/>
          <a:ext cx="586692" cy="91440"/>
        </a:xfrm>
        <a:custGeom>
          <a:avLst/>
          <a:gdLst/>
          <a:ahLst/>
          <a:cxnLst/>
          <a:rect l="0" t="0" r="0" b="0"/>
          <a:pathLst>
            <a:path>
              <a:moveTo>
                <a:pt x="586692" y="45720"/>
              </a:moveTo>
              <a:lnTo>
                <a:pt x="586692" y="79588"/>
              </a:lnTo>
              <a:lnTo>
                <a:pt x="0" y="79588"/>
              </a:lnTo>
              <a:lnTo>
                <a:pt x="0" y="1129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049996" y="180713"/>
          <a:ext cx="733365" cy="91440"/>
        </a:xfrm>
        <a:custGeom>
          <a:avLst/>
          <a:gdLst/>
          <a:ahLst/>
          <a:cxnLst/>
          <a:rect l="0" t="0" r="0" b="0"/>
          <a:pathLst>
            <a:path>
              <a:moveTo>
                <a:pt x="733365" y="45720"/>
              </a:moveTo>
              <a:lnTo>
                <a:pt x="733365" y="79588"/>
              </a:lnTo>
              <a:lnTo>
                <a:pt x="0" y="79588"/>
              </a:lnTo>
              <a:lnTo>
                <a:pt x="0" y="1129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1676690" y="13090"/>
          <a:ext cx="213342" cy="213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1890033" y="12557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1890033" y="12557"/>
        <a:ext cx="320014" cy="213342"/>
      </dsp:txXfrm>
    </dsp:sp>
    <dsp:sp modelId="{3E8A4B92-3A41-4958-9BB9-4D85F57BC660}">
      <dsp:nvSpPr>
        <dsp:cNvPr id="0" name=""/>
        <dsp:cNvSpPr/>
      </dsp:nvSpPr>
      <dsp:spPr>
        <a:xfrm>
          <a:off x="943324" y="293636"/>
          <a:ext cx="213342" cy="213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156667" y="293103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1156667" y="293103"/>
        <a:ext cx="320014" cy="213342"/>
      </dsp:txXfrm>
    </dsp:sp>
    <dsp:sp modelId="{08C31A41-4B8C-4B62-B290-2A3A7AA91DA3}">
      <dsp:nvSpPr>
        <dsp:cNvPr id="0" name=""/>
        <dsp:cNvSpPr/>
      </dsp:nvSpPr>
      <dsp:spPr>
        <a:xfrm>
          <a:off x="356632" y="574182"/>
          <a:ext cx="213342" cy="213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569974" y="573648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569974" y="573648"/>
        <a:ext cx="320014" cy="213342"/>
      </dsp:txXfrm>
    </dsp:sp>
    <dsp:sp modelId="{29B5E7E4-117C-4010-B11C-7EF84625B752}">
      <dsp:nvSpPr>
        <dsp:cNvPr id="0" name=""/>
        <dsp:cNvSpPr/>
      </dsp:nvSpPr>
      <dsp:spPr>
        <a:xfrm>
          <a:off x="63285" y="854728"/>
          <a:ext cx="213342" cy="213342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276628" y="854194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276628" y="854194"/>
        <a:ext cx="320014" cy="213342"/>
      </dsp:txXfrm>
    </dsp:sp>
    <dsp:sp modelId="{61DDB263-116C-4ABE-BD9F-C8BE216A41BE}">
      <dsp:nvSpPr>
        <dsp:cNvPr id="0" name=""/>
        <dsp:cNvSpPr/>
      </dsp:nvSpPr>
      <dsp:spPr>
        <a:xfrm>
          <a:off x="649978" y="854728"/>
          <a:ext cx="213342" cy="213342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863321" y="854194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863321" y="854194"/>
        <a:ext cx="320014" cy="213342"/>
      </dsp:txXfrm>
    </dsp:sp>
    <dsp:sp modelId="{F4FEE527-CB24-4010-82D2-C1655975DC9E}">
      <dsp:nvSpPr>
        <dsp:cNvPr id="0" name=""/>
        <dsp:cNvSpPr/>
      </dsp:nvSpPr>
      <dsp:spPr>
        <a:xfrm>
          <a:off x="1530017" y="574182"/>
          <a:ext cx="213342" cy="213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1743360" y="573648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1743360" y="573648"/>
        <a:ext cx="320014" cy="213342"/>
      </dsp:txXfrm>
    </dsp:sp>
    <dsp:sp modelId="{9E02C9ED-E18C-4DD1-B148-BBEE40EF4F95}">
      <dsp:nvSpPr>
        <dsp:cNvPr id="0" name=""/>
        <dsp:cNvSpPr/>
      </dsp:nvSpPr>
      <dsp:spPr>
        <a:xfrm>
          <a:off x="1236671" y="854728"/>
          <a:ext cx="213342" cy="213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450014" y="854194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1450014" y="854194"/>
        <a:ext cx="320014" cy="213342"/>
      </dsp:txXfrm>
    </dsp:sp>
    <dsp:sp modelId="{B4D424A9-CB0B-4638-BFF4-53C712E79E28}">
      <dsp:nvSpPr>
        <dsp:cNvPr id="0" name=""/>
        <dsp:cNvSpPr/>
      </dsp:nvSpPr>
      <dsp:spPr>
        <a:xfrm>
          <a:off x="1823364" y="854728"/>
          <a:ext cx="213342" cy="213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036706" y="854194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2036706" y="854194"/>
        <a:ext cx="320014" cy="213342"/>
      </dsp:txXfrm>
    </dsp:sp>
    <dsp:sp modelId="{1AA35E69-313C-4DA1-B70A-F7B7C1B5957E}">
      <dsp:nvSpPr>
        <dsp:cNvPr id="0" name=""/>
        <dsp:cNvSpPr/>
      </dsp:nvSpPr>
      <dsp:spPr>
        <a:xfrm>
          <a:off x="1530017" y="1135273"/>
          <a:ext cx="213342" cy="213342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1743360" y="1134740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1743360" y="1134740"/>
        <a:ext cx="320014" cy="213342"/>
      </dsp:txXfrm>
    </dsp:sp>
    <dsp:sp modelId="{7322F97A-2C1F-4187-A9A4-1A81B5270C2F}">
      <dsp:nvSpPr>
        <dsp:cNvPr id="0" name=""/>
        <dsp:cNvSpPr/>
      </dsp:nvSpPr>
      <dsp:spPr>
        <a:xfrm>
          <a:off x="2116710" y="1135273"/>
          <a:ext cx="213342" cy="213342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2330053" y="1134740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2330053" y="1134740"/>
        <a:ext cx="320014" cy="213342"/>
      </dsp:txXfrm>
    </dsp:sp>
    <dsp:sp modelId="{C1DFA36E-2D67-49D9-96BF-78AAE34DFE30}">
      <dsp:nvSpPr>
        <dsp:cNvPr id="0" name=""/>
        <dsp:cNvSpPr/>
      </dsp:nvSpPr>
      <dsp:spPr>
        <a:xfrm>
          <a:off x="2410056" y="293636"/>
          <a:ext cx="213342" cy="213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2623399" y="293103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2623399" y="293103"/>
        <a:ext cx="320014" cy="213342"/>
      </dsp:txXfrm>
    </dsp:sp>
    <dsp:sp modelId="{E02FBE01-1265-4E04-ACE5-028C650AF924}">
      <dsp:nvSpPr>
        <dsp:cNvPr id="0" name=""/>
        <dsp:cNvSpPr/>
      </dsp:nvSpPr>
      <dsp:spPr>
        <a:xfrm>
          <a:off x="2116710" y="574182"/>
          <a:ext cx="213342" cy="213342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2330053" y="573648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2330053" y="573648"/>
        <a:ext cx="320014" cy="213342"/>
      </dsp:txXfrm>
    </dsp:sp>
    <dsp:sp modelId="{0FE13E3B-22D3-42F0-B2D1-B5B0DC924542}">
      <dsp:nvSpPr>
        <dsp:cNvPr id="0" name=""/>
        <dsp:cNvSpPr/>
      </dsp:nvSpPr>
      <dsp:spPr>
        <a:xfrm>
          <a:off x="2703403" y="574182"/>
          <a:ext cx="213342" cy="213342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2916745" y="573648"/>
          <a:ext cx="320014" cy="21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900" kern="1200" dirty="0"/>
        </a:p>
      </dsp:txBody>
      <dsp:txXfrm>
        <a:off x="2916745" y="573648"/>
        <a:ext cx="320014" cy="2133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E8763-EE0B-406C-91F2-A25E008F569C}">
      <dsp:nvSpPr>
        <dsp:cNvPr id="0" name=""/>
        <dsp:cNvSpPr/>
      </dsp:nvSpPr>
      <dsp:spPr>
        <a:xfrm>
          <a:off x="1471153" y="201506"/>
          <a:ext cx="324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176"/>
              </a:lnTo>
              <a:lnTo>
                <a:pt x="324423" y="83176"/>
              </a:lnTo>
              <a:lnTo>
                <a:pt x="324423" y="1200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1471153" y="822040"/>
          <a:ext cx="324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176"/>
              </a:lnTo>
              <a:lnTo>
                <a:pt x="324423" y="83176"/>
              </a:lnTo>
              <a:lnTo>
                <a:pt x="324423" y="1200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146729" y="822040"/>
          <a:ext cx="324423" cy="91440"/>
        </a:xfrm>
        <a:custGeom>
          <a:avLst/>
          <a:gdLst/>
          <a:ahLst/>
          <a:cxnLst/>
          <a:rect l="0" t="0" r="0" b="0"/>
          <a:pathLst>
            <a:path>
              <a:moveTo>
                <a:pt x="324423" y="45720"/>
              </a:moveTo>
              <a:lnTo>
                <a:pt x="324423" y="83176"/>
              </a:lnTo>
              <a:lnTo>
                <a:pt x="0" y="83176"/>
              </a:lnTo>
              <a:lnTo>
                <a:pt x="0" y="1200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146729" y="511773"/>
          <a:ext cx="324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176"/>
              </a:lnTo>
              <a:lnTo>
                <a:pt x="324423" y="83176"/>
              </a:lnTo>
              <a:lnTo>
                <a:pt x="324423" y="1200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822305" y="511773"/>
          <a:ext cx="324423" cy="91440"/>
        </a:xfrm>
        <a:custGeom>
          <a:avLst/>
          <a:gdLst/>
          <a:ahLst/>
          <a:cxnLst/>
          <a:rect l="0" t="0" r="0" b="0"/>
          <a:pathLst>
            <a:path>
              <a:moveTo>
                <a:pt x="324423" y="45720"/>
              </a:moveTo>
              <a:lnTo>
                <a:pt x="324423" y="83176"/>
              </a:lnTo>
              <a:lnTo>
                <a:pt x="0" y="83176"/>
              </a:lnTo>
              <a:lnTo>
                <a:pt x="0" y="1200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146729" y="201506"/>
          <a:ext cx="324423" cy="91440"/>
        </a:xfrm>
        <a:custGeom>
          <a:avLst/>
          <a:gdLst/>
          <a:ahLst/>
          <a:cxnLst/>
          <a:rect l="0" t="0" r="0" b="0"/>
          <a:pathLst>
            <a:path>
              <a:moveTo>
                <a:pt x="324423" y="45720"/>
              </a:moveTo>
              <a:lnTo>
                <a:pt x="324423" y="83176"/>
              </a:lnTo>
              <a:lnTo>
                <a:pt x="0" y="83176"/>
              </a:lnTo>
              <a:lnTo>
                <a:pt x="0" y="1200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1353181" y="11281"/>
          <a:ext cx="235944" cy="235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1589125" y="10691"/>
          <a:ext cx="353917" cy="235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589125" y="10691"/>
        <a:ext cx="353917" cy="235944"/>
      </dsp:txXfrm>
    </dsp:sp>
    <dsp:sp modelId="{3E8A4B92-3A41-4958-9BB9-4D85F57BC660}">
      <dsp:nvSpPr>
        <dsp:cNvPr id="0" name=""/>
        <dsp:cNvSpPr/>
      </dsp:nvSpPr>
      <dsp:spPr>
        <a:xfrm>
          <a:off x="1028757" y="321548"/>
          <a:ext cx="235944" cy="235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264701" y="320959"/>
          <a:ext cx="353917" cy="235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264701" y="320959"/>
        <a:ext cx="353917" cy="235944"/>
      </dsp:txXfrm>
    </dsp:sp>
    <dsp:sp modelId="{08C31A41-4B8C-4B62-B290-2A3A7AA91DA3}">
      <dsp:nvSpPr>
        <dsp:cNvPr id="0" name=""/>
        <dsp:cNvSpPr/>
      </dsp:nvSpPr>
      <dsp:spPr>
        <a:xfrm>
          <a:off x="704333" y="631816"/>
          <a:ext cx="235944" cy="235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940277" y="631226"/>
          <a:ext cx="353917" cy="235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940277" y="631226"/>
        <a:ext cx="353917" cy="235944"/>
      </dsp:txXfrm>
    </dsp:sp>
    <dsp:sp modelId="{F4FEE527-CB24-4010-82D2-C1655975DC9E}">
      <dsp:nvSpPr>
        <dsp:cNvPr id="0" name=""/>
        <dsp:cNvSpPr/>
      </dsp:nvSpPr>
      <dsp:spPr>
        <a:xfrm>
          <a:off x="1353181" y="631816"/>
          <a:ext cx="235944" cy="235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1589125" y="631226"/>
          <a:ext cx="353917" cy="235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589125" y="631226"/>
        <a:ext cx="353917" cy="235944"/>
      </dsp:txXfrm>
    </dsp:sp>
    <dsp:sp modelId="{9E02C9ED-E18C-4DD1-B148-BBEE40EF4F95}">
      <dsp:nvSpPr>
        <dsp:cNvPr id="0" name=""/>
        <dsp:cNvSpPr/>
      </dsp:nvSpPr>
      <dsp:spPr>
        <a:xfrm>
          <a:off x="1028757" y="942083"/>
          <a:ext cx="235944" cy="235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264701" y="941493"/>
          <a:ext cx="353917" cy="235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264701" y="941493"/>
        <a:ext cx="353917" cy="235944"/>
      </dsp:txXfrm>
    </dsp:sp>
    <dsp:sp modelId="{B4D424A9-CB0B-4638-BFF4-53C712E79E28}">
      <dsp:nvSpPr>
        <dsp:cNvPr id="0" name=""/>
        <dsp:cNvSpPr/>
      </dsp:nvSpPr>
      <dsp:spPr>
        <a:xfrm>
          <a:off x="1677605" y="942083"/>
          <a:ext cx="235944" cy="235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1913549" y="941493"/>
          <a:ext cx="353917" cy="235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913549" y="941493"/>
        <a:ext cx="353917" cy="235944"/>
      </dsp:txXfrm>
    </dsp:sp>
    <dsp:sp modelId="{C1DFA36E-2D67-49D9-96BF-78AAE34DFE30}">
      <dsp:nvSpPr>
        <dsp:cNvPr id="0" name=""/>
        <dsp:cNvSpPr/>
      </dsp:nvSpPr>
      <dsp:spPr>
        <a:xfrm>
          <a:off x="1677605" y="321548"/>
          <a:ext cx="235944" cy="235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1913549" y="320959"/>
          <a:ext cx="353917" cy="235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913549" y="320959"/>
        <a:ext cx="353917" cy="2359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3428651" y="690679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3029012" y="690679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429554" y="308479"/>
          <a:ext cx="999097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999097" y="46140"/>
              </a:lnTo>
              <a:lnTo>
                <a:pt x="999097" y="915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2629373" y="14550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2229734" y="14550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2229734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830095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430456" y="690679"/>
          <a:ext cx="799277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799277" y="46140"/>
              </a:lnTo>
              <a:lnTo>
                <a:pt x="799277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631179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"/>
              </a:lnTo>
              <a:lnTo>
                <a:pt x="399638" y="46140"/>
              </a:lnTo>
              <a:lnTo>
                <a:pt x="399638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231540" y="1072880"/>
          <a:ext cx="399638" cy="91553"/>
        </a:xfrm>
        <a:custGeom>
          <a:avLst/>
          <a:gdLst/>
          <a:ahLst/>
          <a:cxnLst/>
          <a:rect l="0" t="0" r="0" b="0"/>
          <a:pathLst>
            <a:path>
              <a:moveTo>
                <a:pt x="399638" y="0"/>
              </a:moveTo>
              <a:lnTo>
                <a:pt x="399638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631179" y="690679"/>
          <a:ext cx="799277" cy="91553"/>
        </a:xfrm>
        <a:custGeom>
          <a:avLst/>
          <a:gdLst/>
          <a:ahLst/>
          <a:cxnLst/>
          <a:rect l="0" t="0" r="0" b="0"/>
          <a:pathLst>
            <a:path>
              <a:moveTo>
                <a:pt x="799277" y="0"/>
              </a:moveTo>
              <a:lnTo>
                <a:pt x="799277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430456" y="308479"/>
          <a:ext cx="999097" cy="91553"/>
        </a:xfrm>
        <a:custGeom>
          <a:avLst/>
          <a:gdLst/>
          <a:ahLst/>
          <a:cxnLst/>
          <a:rect l="0" t="0" r="0" b="0"/>
          <a:pathLst>
            <a:path>
              <a:moveTo>
                <a:pt x="999097" y="0"/>
              </a:moveTo>
              <a:lnTo>
                <a:pt x="999097" y="46140"/>
              </a:lnTo>
              <a:lnTo>
                <a:pt x="0" y="46140"/>
              </a:lnTo>
              <a:lnTo>
                <a:pt x="0" y="915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2284230" y="178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574877" y="171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574877" y="17106"/>
        <a:ext cx="435969" cy="290646"/>
      </dsp:txXfrm>
    </dsp:sp>
    <dsp:sp modelId="{3E8A4B92-3A41-4958-9BB9-4D85F57BC660}">
      <dsp:nvSpPr>
        <dsp:cNvPr id="0" name=""/>
        <dsp:cNvSpPr/>
      </dsp:nvSpPr>
      <dsp:spPr>
        <a:xfrm>
          <a:off x="1285133" y="4000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575780" y="3993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1575780" y="399306"/>
        <a:ext cx="435969" cy="290646"/>
      </dsp:txXfrm>
    </dsp:sp>
    <dsp:sp modelId="{08C31A41-4B8C-4B62-B290-2A3A7AA91DA3}">
      <dsp:nvSpPr>
        <dsp:cNvPr id="0" name=""/>
        <dsp:cNvSpPr/>
      </dsp:nvSpPr>
      <dsp:spPr>
        <a:xfrm>
          <a:off x="485855" y="782233"/>
          <a:ext cx="290646" cy="290646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776502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776502" y="781506"/>
        <a:ext cx="435969" cy="290646"/>
      </dsp:txXfrm>
    </dsp:sp>
    <dsp:sp modelId="{29B5E7E4-117C-4010-B11C-7EF84625B752}">
      <dsp:nvSpPr>
        <dsp:cNvPr id="0" name=""/>
        <dsp:cNvSpPr/>
      </dsp:nvSpPr>
      <dsp:spPr>
        <a:xfrm>
          <a:off x="86217" y="1164433"/>
          <a:ext cx="290646" cy="290646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376863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76863" y="1163707"/>
        <a:ext cx="435969" cy="290646"/>
      </dsp:txXfrm>
    </dsp:sp>
    <dsp:sp modelId="{61DDB263-116C-4ABE-BD9F-C8BE216A41BE}">
      <dsp:nvSpPr>
        <dsp:cNvPr id="0" name=""/>
        <dsp:cNvSpPr/>
      </dsp:nvSpPr>
      <dsp:spPr>
        <a:xfrm>
          <a:off x="885494" y="1164433"/>
          <a:ext cx="290646" cy="290646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1176141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1176141" y="1163707"/>
        <a:ext cx="435969" cy="290646"/>
      </dsp:txXfrm>
    </dsp:sp>
    <dsp:sp modelId="{F4FEE527-CB24-4010-82D2-C1655975DC9E}">
      <dsp:nvSpPr>
        <dsp:cNvPr id="0" name=""/>
        <dsp:cNvSpPr/>
      </dsp:nvSpPr>
      <dsp:spPr>
        <a:xfrm>
          <a:off x="2084411" y="7822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2375057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375057" y="781506"/>
        <a:ext cx="435969" cy="290646"/>
      </dsp:txXfrm>
    </dsp:sp>
    <dsp:sp modelId="{9E02C9ED-E18C-4DD1-B148-BBEE40EF4F95}">
      <dsp:nvSpPr>
        <dsp:cNvPr id="0" name=""/>
        <dsp:cNvSpPr/>
      </dsp:nvSpPr>
      <dsp:spPr>
        <a:xfrm>
          <a:off x="1684772" y="1164433"/>
          <a:ext cx="290646" cy="290646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975418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1975418" y="1163707"/>
        <a:ext cx="435969" cy="290646"/>
      </dsp:txXfrm>
    </dsp:sp>
    <dsp:sp modelId="{B4D424A9-CB0B-4638-BFF4-53C712E79E28}">
      <dsp:nvSpPr>
        <dsp:cNvPr id="0" name=""/>
        <dsp:cNvSpPr/>
      </dsp:nvSpPr>
      <dsp:spPr>
        <a:xfrm>
          <a:off x="2484050" y="11644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774696" y="11637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774696" y="1163707"/>
        <a:ext cx="435969" cy="290646"/>
      </dsp:txXfrm>
    </dsp:sp>
    <dsp:sp modelId="{1AA35E69-313C-4DA1-B70A-F7B7C1B5957E}">
      <dsp:nvSpPr>
        <dsp:cNvPr id="0" name=""/>
        <dsp:cNvSpPr/>
      </dsp:nvSpPr>
      <dsp:spPr>
        <a:xfrm>
          <a:off x="2084411" y="1546633"/>
          <a:ext cx="290646" cy="290646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2375057" y="15459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2375057" y="1545907"/>
        <a:ext cx="435969" cy="290646"/>
      </dsp:txXfrm>
    </dsp:sp>
    <dsp:sp modelId="{7322F97A-2C1F-4187-A9A4-1A81B5270C2F}">
      <dsp:nvSpPr>
        <dsp:cNvPr id="0" name=""/>
        <dsp:cNvSpPr/>
      </dsp:nvSpPr>
      <dsp:spPr>
        <a:xfrm>
          <a:off x="2883689" y="1546633"/>
          <a:ext cx="290646" cy="290646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3174335" y="1545907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174335" y="1545907"/>
        <a:ext cx="435969" cy="290646"/>
      </dsp:txXfrm>
    </dsp:sp>
    <dsp:sp modelId="{C1DFA36E-2D67-49D9-96BF-78AAE34DFE30}">
      <dsp:nvSpPr>
        <dsp:cNvPr id="0" name=""/>
        <dsp:cNvSpPr/>
      </dsp:nvSpPr>
      <dsp:spPr>
        <a:xfrm>
          <a:off x="3283327" y="4000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3573974" y="3993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573974" y="399306"/>
        <a:ext cx="435969" cy="290646"/>
      </dsp:txXfrm>
    </dsp:sp>
    <dsp:sp modelId="{E02FBE01-1265-4E04-ACE5-028C650AF924}">
      <dsp:nvSpPr>
        <dsp:cNvPr id="0" name=""/>
        <dsp:cNvSpPr/>
      </dsp:nvSpPr>
      <dsp:spPr>
        <a:xfrm>
          <a:off x="2883689" y="782233"/>
          <a:ext cx="290646" cy="290646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3174335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174335" y="781506"/>
        <a:ext cx="435969" cy="290646"/>
      </dsp:txXfrm>
    </dsp:sp>
    <dsp:sp modelId="{0FE13E3B-22D3-42F0-B2D1-B5B0DC924542}">
      <dsp:nvSpPr>
        <dsp:cNvPr id="0" name=""/>
        <dsp:cNvSpPr/>
      </dsp:nvSpPr>
      <dsp:spPr>
        <a:xfrm>
          <a:off x="3682966" y="782233"/>
          <a:ext cx="290646" cy="290646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3973613" y="781506"/>
          <a:ext cx="435969" cy="290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300" kern="1200" dirty="0"/>
        </a:p>
      </dsp:txBody>
      <dsp:txXfrm>
        <a:off x="3973613" y="781506"/>
        <a:ext cx="435969" cy="2906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3988919" y="796163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45"/>
              </a:lnTo>
              <a:lnTo>
                <a:pt x="460314" y="53145"/>
              </a:lnTo>
              <a:lnTo>
                <a:pt x="460314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3528605" y="796163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460314" y="0"/>
              </a:moveTo>
              <a:lnTo>
                <a:pt x="460314" y="53145"/>
              </a:lnTo>
              <a:lnTo>
                <a:pt x="0" y="53145"/>
              </a:lnTo>
              <a:lnTo>
                <a:pt x="0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838133" y="355935"/>
          <a:ext cx="1150785" cy="10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45"/>
              </a:lnTo>
              <a:lnTo>
                <a:pt x="1150785" y="53145"/>
              </a:lnTo>
              <a:lnTo>
                <a:pt x="1150785" y="1054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3068290" y="1676619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45"/>
              </a:lnTo>
              <a:lnTo>
                <a:pt x="460314" y="53145"/>
              </a:lnTo>
              <a:lnTo>
                <a:pt x="460314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2607976" y="1676619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460314" y="0"/>
              </a:moveTo>
              <a:lnTo>
                <a:pt x="460314" y="53145"/>
              </a:lnTo>
              <a:lnTo>
                <a:pt x="0" y="53145"/>
              </a:lnTo>
              <a:lnTo>
                <a:pt x="0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2607976" y="1236391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45"/>
              </a:lnTo>
              <a:lnTo>
                <a:pt x="460314" y="53145"/>
              </a:lnTo>
              <a:lnTo>
                <a:pt x="460314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2147662" y="1236391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460314" y="0"/>
              </a:moveTo>
              <a:lnTo>
                <a:pt x="460314" y="53145"/>
              </a:lnTo>
              <a:lnTo>
                <a:pt x="0" y="53145"/>
              </a:lnTo>
              <a:lnTo>
                <a:pt x="0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687348" y="796163"/>
          <a:ext cx="920628" cy="10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45"/>
              </a:lnTo>
              <a:lnTo>
                <a:pt x="920628" y="53145"/>
              </a:lnTo>
              <a:lnTo>
                <a:pt x="920628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766719" y="1236391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45"/>
              </a:lnTo>
              <a:lnTo>
                <a:pt x="460314" y="53145"/>
              </a:lnTo>
              <a:lnTo>
                <a:pt x="460314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306405" y="1236391"/>
          <a:ext cx="460314" cy="105453"/>
        </a:xfrm>
        <a:custGeom>
          <a:avLst/>
          <a:gdLst/>
          <a:ahLst/>
          <a:cxnLst/>
          <a:rect l="0" t="0" r="0" b="0"/>
          <a:pathLst>
            <a:path>
              <a:moveTo>
                <a:pt x="460314" y="0"/>
              </a:moveTo>
              <a:lnTo>
                <a:pt x="460314" y="53145"/>
              </a:lnTo>
              <a:lnTo>
                <a:pt x="0" y="53145"/>
              </a:lnTo>
              <a:lnTo>
                <a:pt x="0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766719" y="796163"/>
          <a:ext cx="920628" cy="105453"/>
        </a:xfrm>
        <a:custGeom>
          <a:avLst/>
          <a:gdLst/>
          <a:ahLst/>
          <a:cxnLst/>
          <a:rect l="0" t="0" r="0" b="0"/>
          <a:pathLst>
            <a:path>
              <a:moveTo>
                <a:pt x="920628" y="0"/>
              </a:moveTo>
              <a:lnTo>
                <a:pt x="920628" y="53145"/>
              </a:lnTo>
              <a:lnTo>
                <a:pt x="0" y="53145"/>
              </a:lnTo>
              <a:lnTo>
                <a:pt x="0" y="1054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687348" y="355935"/>
          <a:ext cx="1150785" cy="105453"/>
        </a:xfrm>
        <a:custGeom>
          <a:avLst/>
          <a:gdLst/>
          <a:ahLst/>
          <a:cxnLst/>
          <a:rect l="0" t="0" r="0" b="0"/>
          <a:pathLst>
            <a:path>
              <a:moveTo>
                <a:pt x="1150785" y="0"/>
              </a:moveTo>
              <a:lnTo>
                <a:pt x="1150785" y="53145"/>
              </a:lnTo>
              <a:lnTo>
                <a:pt x="0" y="53145"/>
              </a:lnTo>
              <a:lnTo>
                <a:pt x="0" y="1054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2670746" y="21161"/>
          <a:ext cx="334773" cy="334773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3005520" y="20324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3005520" y="20324"/>
        <a:ext cx="502160" cy="334773"/>
      </dsp:txXfrm>
    </dsp:sp>
    <dsp:sp modelId="{3E8A4B92-3A41-4958-9BB9-4D85F57BC660}">
      <dsp:nvSpPr>
        <dsp:cNvPr id="0" name=""/>
        <dsp:cNvSpPr/>
      </dsp:nvSpPr>
      <dsp:spPr>
        <a:xfrm>
          <a:off x="1519961" y="461389"/>
          <a:ext cx="334773" cy="334773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854735" y="460552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1854735" y="460552"/>
        <a:ext cx="502160" cy="334773"/>
      </dsp:txXfrm>
    </dsp:sp>
    <dsp:sp modelId="{08C31A41-4B8C-4B62-B290-2A3A7AA91DA3}">
      <dsp:nvSpPr>
        <dsp:cNvPr id="0" name=""/>
        <dsp:cNvSpPr/>
      </dsp:nvSpPr>
      <dsp:spPr>
        <a:xfrm>
          <a:off x="599332" y="901617"/>
          <a:ext cx="334773" cy="33477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934106" y="900780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934106" y="900780"/>
        <a:ext cx="502160" cy="334773"/>
      </dsp:txXfrm>
    </dsp:sp>
    <dsp:sp modelId="{29B5E7E4-117C-4010-B11C-7EF84625B752}">
      <dsp:nvSpPr>
        <dsp:cNvPr id="0" name=""/>
        <dsp:cNvSpPr/>
      </dsp:nvSpPr>
      <dsp:spPr>
        <a:xfrm>
          <a:off x="139018" y="1341845"/>
          <a:ext cx="334773" cy="33477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473792" y="1341008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473792" y="1341008"/>
        <a:ext cx="502160" cy="334773"/>
      </dsp:txXfrm>
    </dsp:sp>
    <dsp:sp modelId="{61DDB263-116C-4ABE-BD9F-C8BE216A41BE}">
      <dsp:nvSpPr>
        <dsp:cNvPr id="0" name=""/>
        <dsp:cNvSpPr/>
      </dsp:nvSpPr>
      <dsp:spPr>
        <a:xfrm>
          <a:off x="1059646" y="1341845"/>
          <a:ext cx="334773" cy="33477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1394420" y="1341008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1394420" y="1341008"/>
        <a:ext cx="502160" cy="334773"/>
      </dsp:txXfrm>
    </dsp:sp>
    <dsp:sp modelId="{F4FEE527-CB24-4010-82D2-C1655975DC9E}">
      <dsp:nvSpPr>
        <dsp:cNvPr id="0" name=""/>
        <dsp:cNvSpPr/>
      </dsp:nvSpPr>
      <dsp:spPr>
        <a:xfrm>
          <a:off x="2440589" y="901617"/>
          <a:ext cx="334773" cy="334773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2775363" y="900780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2775363" y="900780"/>
        <a:ext cx="502160" cy="334773"/>
      </dsp:txXfrm>
    </dsp:sp>
    <dsp:sp modelId="{9E02C9ED-E18C-4DD1-B148-BBEE40EF4F95}">
      <dsp:nvSpPr>
        <dsp:cNvPr id="0" name=""/>
        <dsp:cNvSpPr/>
      </dsp:nvSpPr>
      <dsp:spPr>
        <a:xfrm>
          <a:off x="1980275" y="1341845"/>
          <a:ext cx="334773" cy="334773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2315049" y="1341008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2315049" y="1341008"/>
        <a:ext cx="502160" cy="334773"/>
      </dsp:txXfrm>
    </dsp:sp>
    <dsp:sp modelId="{B4D424A9-CB0B-4638-BFF4-53C712E79E28}">
      <dsp:nvSpPr>
        <dsp:cNvPr id="0" name=""/>
        <dsp:cNvSpPr/>
      </dsp:nvSpPr>
      <dsp:spPr>
        <a:xfrm>
          <a:off x="2900903" y="1341845"/>
          <a:ext cx="334773" cy="334773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3235677" y="1341008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3235677" y="1341008"/>
        <a:ext cx="502160" cy="334773"/>
      </dsp:txXfrm>
    </dsp:sp>
    <dsp:sp modelId="{1AA35E69-313C-4DA1-B70A-F7B7C1B5957E}">
      <dsp:nvSpPr>
        <dsp:cNvPr id="0" name=""/>
        <dsp:cNvSpPr/>
      </dsp:nvSpPr>
      <dsp:spPr>
        <a:xfrm>
          <a:off x="2440589" y="1782073"/>
          <a:ext cx="334773" cy="334773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2775363" y="1781236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2775363" y="1781236"/>
        <a:ext cx="502160" cy="334773"/>
      </dsp:txXfrm>
    </dsp:sp>
    <dsp:sp modelId="{7322F97A-2C1F-4187-A9A4-1A81B5270C2F}">
      <dsp:nvSpPr>
        <dsp:cNvPr id="0" name=""/>
        <dsp:cNvSpPr/>
      </dsp:nvSpPr>
      <dsp:spPr>
        <a:xfrm>
          <a:off x="3361218" y="1782073"/>
          <a:ext cx="334773" cy="33477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3695992" y="1781236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3695992" y="1781236"/>
        <a:ext cx="502160" cy="334773"/>
      </dsp:txXfrm>
    </dsp:sp>
    <dsp:sp modelId="{C1DFA36E-2D67-49D9-96BF-78AAE34DFE30}">
      <dsp:nvSpPr>
        <dsp:cNvPr id="0" name=""/>
        <dsp:cNvSpPr/>
      </dsp:nvSpPr>
      <dsp:spPr>
        <a:xfrm>
          <a:off x="3821532" y="461389"/>
          <a:ext cx="334773" cy="334773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4156306" y="460552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4156306" y="460552"/>
        <a:ext cx="502160" cy="334773"/>
      </dsp:txXfrm>
    </dsp:sp>
    <dsp:sp modelId="{E02FBE01-1265-4E04-ACE5-028C650AF924}">
      <dsp:nvSpPr>
        <dsp:cNvPr id="0" name=""/>
        <dsp:cNvSpPr/>
      </dsp:nvSpPr>
      <dsp:spPr>
        <a:xfrm>
          <a:off x="3361218" y="901617"/>
          <a:ext cx="334773" cy="334773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3695992" y="900780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3695992" y="900780"/>
        <a:ext cx="502160" cy="334773"/>
      </dsp:txXfrm>
    </dsp:sp>
    <dsp:sp modelId="{0FE13E3B-22D3-42F0-B2D1-B5B0DC924542}">
      <dsp:nvSpPr>
        <dsp:cNvPr id="0" name=""/>
        <dsp:cNvSpPr/>
      </dsp:nvSpPr>
      <dsp:spPr>
        <a:xfrm>
          <a:off x="4281846" y="901617"/>
          <a:ext cx="334773" cy="33477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4616620" y="900780"/>
          <a:ext cx="502160" cy="3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 dirty="0"/>
        </a:p>
      </dsp:txBody>
      <dsp:txXfrm>
        <a:off x="4616620" y="900780"/>
        <a:ext cx="502160" cy="3347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3103194" y="579398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480"/>
              </a:lnTo>
              <a:lnTo>
                <a:pt x="361704" y="87480"/>
              </a:lnTo>
              <a:lnTo>
                <a:pt x="361704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2741490" y="579398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361704" y="45720"/>
              </a:moveTo>
              <a:lnTo>
                <a:pt x="361704" y="87480"/>
              </a:lnTo>
              <a:lnTo>
                <a:pt x="0" y="87480"/>
              </a:lnTo>
              <a:lnTo>
                <a:pt x="0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198934" y="233478"/>
          <a:ext cx="9042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480"/>
              </a:lnTo>
              <a:lnTo>
                <a:pt x="904260" y="87480"/>
              </a:lnTo>
              <a:lnTo>
                <a:pt x="904260" y="1285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2379786" y="1271240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480"/>
              </a:lnTo>
              <a:lnTo>
                <a:pt x="361704" y="87480"/>
              </a:lnTo>
              <a:lnTo>
                <a:pt x="361704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2018082" y="1271240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361704" y="45720"/>
              </a:moveTo>
              <a:lnTo>
                <a:pt x="361704" y="87480"/>
              </a:lnTo>
              <a:lnTo>
                <a:pt x="0" y="87480"/>
              </a:lnTo>
              <a:lnTo>
                <a:pt x="0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2018082" y="925319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480"/>
              </a:lnTo>
              <a:lnTo>
                <a:pt x="361704" y="87480"/>
              </a:lnTo>
              <a:lnTo>
                <a:pt x="361704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656378" y="925319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361704" y="45720"/>
              </a:moveTo>
              <a:lnTo>
                <a:pt x="361704" y="87480"/>
              </a:lnTo>
              <a:lnTo>
                <a:pt x="0" y="87480"/>
              </a:lnTo>
              <a:lnTo>
                <a:pt x="0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294674" y="579398"/>
          <a:ext cx="7234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480"/>
              </a:lnTo>
              <a:lnTo>
                <a:pt x="723408" y="87480"/>
              </a:lnTo>
              <a:lnTo>
                <a:pt x="723408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571265" y="925319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480"/>
              </a:lnTo>
              <a:lnTo>
                <a:pt x="361704" y="87480"/>
              </a:lnTo>
              <a:lnTo>
                <a:pt x="361704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209561" y="925319"/>
          <a:ext cx="361704" cy="91440"/>
        </a:xfrm>
        <a:custGeom>
          <a:avLst/>
          <a:gdLst/>
          <a:ahLst/>
          <a:cxnLst/>
          <a:rect l="0" t="0" r="0" b="0"/>
          <a:pathLst>
            <a:path>
              <a:moveTo>
                <a:pt x="361704" y="45720"/>
              </a:moveTo>
              <a:lnTo>
                <a:pt x="361704" y="87480"/>
              </a:lnTo>
              <a:lnTo>
                <a:pt x="0" y="87480"/>
              </a:lnTo>
              <a:lnTo>
                <a:pt x="0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571265" y="579398"/>
          <a:ext cx="723408" cy="91440"/>
        </a:xfrm>
        <a:custGeom>
          <a:avLst/>
          <a:gdLst/>
          <a:ahLst/>
          <a:cxnLst/>
          <a:rect l="0" t="0" r="0" b="0"/>
          <a:pathLst>
            <a:path>
              <a:moveTo>
                <a:pt x="723408" y="45720"/>
              </a:moveTo>
              <a:lnTo>
                <a:pt x="723408" y="87480"/>
              </a:lnTo>
              <a:lnTo>
                <a:pt x="0" y="87480"/>
              </a:lnTo>
              <a:lnTo>
                <a:pt x="0" y="1285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294674" y="233478"/>
          <a:ext cx="904260" cy="91440"/>
        </a:xfrm>
        <a:custGeom>
          <a:avLst/>
          <a:gdLst/>
          <a:ahLst/>
          <a:cxnLst/>
          <a:rect l="0" t="0" r="0" b="0"/>
          <a:pathLst>
            <a:path>
              <a:moveTo>
                <a:pt x="904260" y="45720"/>
              </a:moveTo>
              <a:lnTo>
                <a:pt x="904260" y="87480"/>
              </a:lnTo>
              <a:lnTo>
                <a:pt x="0" y="87480"/>
              </a:lnTo>
              <a:lnTo>
                <a:pt x="0" y="1285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2067405" y="16140"/>
          <a:ext cx="263057" cy="263057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330463" y="15483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330463" y="15483"/>
        <a:ext cx="394586" cy="263057"/>
      </dsp:txXfrm>
    </dsp:sp>
    <dsp:sp modelId="{3E8A4B92-3A41-4958-9BB9-4D85F57BC660}">
      <dsp:nvSpPr>
        <dsp:cNvPr id="0" name=""/>
        <dsp:cNvSpPr/>
      </dsp:nvSpPr>
      <dsp:spPr>
        <a:xfrm>
          <a:off x="1163145" y="362061"/>
          <a:ext cx="263057" cy="263057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426202" y="361403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1426202" y="361403"/>
        <a:ext cx="394586" cy="263057"/>
      </dsp:txXfrm>
    </dsp:sp>
    <dsp:sp modelId="{08C31A41-4B8C-4B62-B290-2A3A7AA91DA3}">
      <dsp:nvSpPr>
        <dsp:cNvPr id="0" name=""/>
        <dsp:cNvSpPr/>
      </dsp:nvSpPr>
      <dsp:spPr>
        <a:xfrm>
          <a:off x="439737" y="707982"/>
          <a:ext cx="263057" cy="263057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702794" y="707324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702794" y="707324"/>
        <a:ext cx="394586" cy="263057"/>
      </dsp:txXfrm>
    </dsp:sp>
    <dsp:sp modelId="{29B5E7E4-117C-4010-B11C-7EF84625B752}">
      <dsp:nvSpPr>
        <dsp:cNvPr id="0" name=""/>
        <dsp:cNvSpPr/>
      </dsp:nvSpPr>
      <dsp:spPr>
        <a:xfrm>
          <a:off x="78033" y="1053902"/>
          <a:ext cx="263057" cy="263057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341090" y="1053245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341090" y="1053245"/>
        <a:ext cx="394586" cy="263057"/>
      </dsp:txXfrm>
    </dsp:sp>
    <dsp:sp modelId="{61DDB263-116C-4ABE-BD9F-C8BE216A41BE}">
      <dsp:nvSpPr>
        <dsp:cNvPr id="0" name=""/>
        <dsp:cNvSpPr/>
      </dsp:nvSpPr>
      <dsp:spPr>
        <a:xfrm>
          <a:off x="801441" y="1053902"/>
          <a:ext cx="263057" cy="263057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1064498" y="1053245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1064498" y="1053245"/>
        <a:ext cx="394586" cy="263057"/>
      </dsp:txXfrm>
    </dsp:sp>
    <dsp:sp modelId="{F4FEE527-CB24-4010-82D2-C1655975DC9E}">
      <dsp:nvSpPr>
        <dsp:cNvPr id="0" name=""/>
        <dsp:cNvSpPr/>
      </dsp:nvSpPr>
      <dsp:spPr>
        <a:xfrm>
          <a:off x="1886553" y="707982"/>
          <a:ext cx="263057" cy="263057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2149611" y="707324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149611" y="707324"/>
        <a:ext cx="394586" cy="263057"/>
      </dsp:txXfrm>
    </dsp:sp>
    <dsp:sp modelId="{9E02C9ED-E18C-4DD1-B148-BBEE40EF4F95}">
      <dsp:nvSpPr>
        <dsp:cNvPr id="0" name=""/>
        <dsp:cNvSpPr/>
      </dsp:nvSpPr>
      <dsp:spPr>
        <a:xfrm>
          <a:off x="1524849" y="1053902"/>
          <a:ext cx="263057" cy="263057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787907" y="1053245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1787907" y="1053245"/>
        <a:ext cx="394586" cy="263057"/>
      </dsp:txXfrm>
    </dsp:sp>
    <dsp:sp modelId="{B4D424A9-CB0B-4638-BFF4-53C712E79E28}">
      <dsp:nvSpPr>
        <dsp:cNvPr id="0" name=""/>
        <dsp:cNvSpPr/>
      </dsp:nvSpPr>
      <dsp:spPr>
        <a:xfrm>
          <a:off x="2248257" y="1053902"/>
          <a:ext cx="263057" cy="263057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511315" y="1053245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511315" y="1053245"/>
        <a:ext cx="394586" cy="263057"/>
      </dsp:txXfrm>
    </dsp:sp>
    <dsp:sp modelId="{1AA35E69-313C-4DA1-B70A-F7B7C1B5957E}">
      <dsp:nvSpPr>
        <dsp:cNvPr id="0" name=""/>
        <dsp:cNvSpPr/>
      </dsp:nvSpPr>
      <dsp:spPr>
        <a:xfrm>
          <a:off x="1886553" y="1399823"/>
          <a:ext cx="263057" cy="263057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603539" y="1415306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603539" y="1415306"/>
        <a:ext cx="394586" cy="263057"/>
      </dsp:txXfrm>
    </dsp:sp>
    <dsp:sp modelId="{7322F97A-2C1F-4187-A9A4-1A81B5270C2F}">
      <dsp:nvSpPr>
        <dsp:cNvPr id="0" name=""/>
        <dsp:cNvSpPr/>
      </dsp:nvSpPr>
      <dsp:spPr>
        <a:xfrm>
          <a:off x="2609961" y="1399823"/>
          <a:ext cx="263057" cy="263057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2873019" y="1399165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873019" y="1399165"/>
        <a:ext cx="394586" cy="263057"/>
      </dsp:txXfrm>
    </dsp:sp>
    <dsp:sp modelId="{C1DFA36E-2D67-49D9-96BF-78AAE34DFE30}">
      <dsp:nvSpPr>
        <dsp:cNvPr id="0" name=""/>
        <dsp:cNvSpPr/>
      </dsp:nvSpPr>
      <dsp:spPr>
        <a:xfrm>
          <a:off x="2971665" y="362061"/>
          <a:ext cx="263057" cy="263057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3234723" y="361403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3234723" y="361403"/>
        <a:ext cx="394586" cy="263057"/>
      </dsp:txXfrm>
    </dsp:sp>
    <dsp:sp modelId="{E02FBE01-1265-4E04-ACE5-028C650AF924}">
      <dsp:nvSpPr>
        <dsp:cNvPr id="0" name=""/>
        <dsp:cNvSpPr/>
      </dsp:nvSpPr>
      <dsp:spPr>
        <a:xfrm>
          <a:off x="2609961" y="707982"/>
          <a:ext cx="263057" cy="263057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2873019" y="707324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873019" y="707324"/>
        <a:ext cx="394586" cy="263057"/>
      </dsp:txXfrm>
    </dsp:sp>
    <dsp:sp modelId="{0FE13E3B-22D3-42F0-B2D1-B5B0DC924542}">
      <dsp:nvSpPr>
        <dsp:cNvPr id="0" name=""/>
        <dsp:cNvSpPr/>
      </dsp:nvSpPr>
      <dsp:spPr>
        <a:xfrm>
          <a:off x="3333370" y="707982"/>
          <a:ext cx="263057" cy="263057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3596427" y="707324"/>
          <a:ext cx="394586" cy="26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3596427" y="707324"/>
        <a:ext cx="394586" cy="2630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3115412" y="581860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644"/>
              </a:lnTo>
              <a:lnTo>
                <a:pt x="363128" y="87644"/>
              </a:lnTo>
              <a:lnTo>
                <a:pt x="363128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2752283" y="581860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363128" y="45720"/>
              </a:moveTo>
              <a:lnTo>
                <a:pt x="363128" y="87644"/>
              </a:lnTo>
              <a:lnTo>
                <a:pt x="0" y="87644"/>
              </a:lnTo>
              <a:lnTo>
                <a:pt x="0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207591" y="234577"/>
          <a:ext cx="9078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644"/>
              </a:lnTo>
              <a:lnTo>
                <a:pt x="907820" y="87644"/>
              </a:lnTo>
              <a:lnTo>
                <a:pt x="907820" y="1289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2389155" y="1276425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644"/>
              </a:lnTo>
              <a:lnTo>
                <a:pt x="363128" y="87644"/>
              </a:lnTo>
              <a:lnTo>
                <a:pt x="363128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2026027" y="1276425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363128" y="45720"/>
              </a:moveTo>
              <a:lnTo>
                <a:pt x="363128" y="87644"/>
              </a:lnTo>
              <a:lnTo>
                <a:pt x="0" y="87644"/>
              </a:lnTo>
              <a:lnTo>
                <a:pt x="0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2026027" y="929142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644"/>
              </a:lnTo>
              <a:lnTo>
                <a:pt x="363128" y="87644"/>
              </a:lnTo>
              <a:lnTo>
                <a:pt x="363128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662899" y="929142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363128" y="45720"/>
              </a:moveTo>
              <a:lnTo>
                <a:pt x="363128" y="87644"/>
              </a:lnTo>
              <a:lnTo>
                <a:pt x="0" y="87644"/>
              </a:lnTo>
              <a:lnTo>
                <a:pt x="0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299771" y="581860"/>
          <a:ext cx="7262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644"/>
              </a:lnTo>
              <a:lnTo>
                <a:pt x="726256" y="87644"/>
              </a:lnTo>
              <a:lnTo>
                <a:pt x="726256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573515" y="929142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7644"/>
              </a:lnTo>
              <a:lnTo>
                <a:pt x="363128" y="87644"/>
              </a:lnTo>
              <a:lnTo>
                <a:pt x="363128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210386" y="929142"/>
          <a:ext cx="363128" cy="91440"/>
        </a:xfrm>
        <a:custGeom>
          <a:avLst/>
          <a:gdLst/>
          <a:ahLst/>
          <a:cxnLst/>
          <a:rect l="0" t="0" r="0" b="0"/>
          <a:pathLst>
            <a:path>
              <a:moveTo>
                <a:pt x="363128" y="45720"/>
              </a:moveTo>
              <a:lnTo>
                <a:pt x="363128" y="87644"/>
              </a:lnTo>
              <a:lnTo>
                <a:pt x="0" y="87644"/>
              </a:lnTo>
              <a:lnTo>
                <a:pt x="0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573515" y="581860"/>
          <a:ext cx="726256" cy="91440"/>
        </a:xfrm>
        <a:custGeom>
          <a:avLst/>
          <a:gdLst/>
          <a:ahLst/>
          <a:cxnLst/>
          <a:rect l="0" t="0" r="0" b="0"/>
          <a:pathLst>
            <a:path>
              <a:moveTo>
                <a:pt x="726256" y="45720"/>
              </a:moveTo>
              <a:lnTo>
                <a:pt x="726256" y="87644"/>
              </a:lnTo>
              <a:lnTo>
                <a:pt x="0" y="87644"/>
              </a:lnTo>
              <a:lnTo>
                <a:pt x="0" y="1289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299771" y="234577"/>
          <a:ext cx="907820" cy="91440"/>
        </a:xfrm>
        <a:custGeom>
          <a:avLst/>
          <a:gdLst/>
          <a:ahLst/>
          <a:cxnLst/>
          <a:rect l="0" t="0" r="0" b="0"/>
          <a:pathLst>
            <a:path>
              <a:moveTo>
                <a:pt x="907820" y="45720"/>
              </a:moveTo>
              <a:lnTo>
                <a:pt x="907820" y="87644"/>
              </a:lnTo>
              <a:lnTo>
                <a:pt x="0" y="87644"/>
              </a:lnTo>
              <a:lnTo>
                <a:pt x="0" y="1289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2075545" y="16204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339638" y="15544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339638" y="15544"/>
        <a:ext cx="396139" cy="264093"/>
      </dsp:txXfrm>
    </dsp:sp>
    <dsp:sp modelId="{3E8A4B92-3A41-4958-9BB9-4D85F57BC660}">
      <dsp:nvSpPr>
        <dsp:cNvPr id="0" name=""/>
        <dsp:cNvSpPr/>
      </dsp:nvSpPr>
      <dsp:spPr>
        <a:xfrm>
          <a:off x="1167724" y="363486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431817" y="362826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1431817" y="362826"/>
        <a:ext cx="396139" cy="264093"/>
      </dsp:txXfrm>
    </dsp:sp>
    <dsp:sp modelId="{08C31A41-4B8C-4B62-B290-2A3A7AA91DA3}">
      <dsp:nvSpPr>
        <dsp:cNvPr id="0" name=""/>
        <dsp:cNvSpPr/>
      </dsp:nvSpPr>
      <dsp:spPr>
        <a:xfrm>
          <a:off x="441468" y="710769"/>
          <a:ext cx="264093" cy="264093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705561" y="710109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705561" y="710109"/>
        <a:ext cx="396139" cy="264093"/>
      </dsp:txXfrm>
    </dsp:sp>
    <dsp:sp modelId="{29B5E7E4-117C-4010-B11C-7EF84625B752}">
      <dsp:nvSpPr>
        <dsp:cNvPr id="0" name=""/>
        <dsp:cNvSpPr/>
      </dsp:nvSpPr>
      <dsp:spPr>
        <a:xfrm>
          <a:off x="78340" y="1058052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342433" y="1057391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342433" y="1057391"/>
        <a:ext cx="396139" cy="264093"/>
      </dsp:txXfrm>
    </dsp:sp>
    <dsp:sp modelId="{61DDB263-116C-4ABE-BD9F-C8BE216A41BE}">
      <dsp:nvSpPr>
        <dsp:cNvPr id="0" name=""/>
        <dsp:cNvSpPr/>
      </dsp:nvSpPr>
      <dsp:spPr>
        <a:xfrm>
          <a:off x="804596" y="1058052"/>
          <a:ext cx="264093" cy="264093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1068689" y="1057391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1068689" y="1057391"/>
        <a:ext cx="396139" cy="264093"/>
      </dsp:txXfrm>
    </dsp:sp>
    <dsp:sp modelId="{F4FEE527-CB24-4010-82D2-C1655975DC9E}">
      <dsp:nvSpPr>
        <dsp:cNvPr id="0" name=""/>
        <dsp:cNvSpPr/>
      </dsp:nvSpPr>
      <dsp:spPr>
        <a:xfrm>
          <a:off x="1893981" y="710769"/>
          <a:ext cx="264093" cy="264093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2158074" y="710109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158074" y="710109"/>
        <a:ext cx="396139" cy="264093"/>
      </dsp:txXfrm>
    </dsp:sp>
    <dsp:sp modelId="{9E02C9ED-E18C-4DD1-B148-BBEE40EF4F95}">
      <dsp:nvSpPr>
        <dsp:cNvPr id="0" name=""/>
        <dsp:cNvSpPr/>
      </dsp:nvSpPr>
      <dsp:spPr>
        <a:xfrm>
          <a:off x="1530852" y="1058052"/>
          <a:ext cx="264093" cy="264093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794946" y="1057391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1794946" y="1057391"/>
        <a:ext cx="396139" cy="264093"/>
      </dsp:txXfrm>
    </dsp:sp>
    <dsp:sp modelId="{B4D424A9-CB0B-4638-BFF4-53C712E79E28}">
      <dsp:nvSpPr>
        <dsp:cNvPr id="0" name=""/>
        <dsp:cNvSpPr/>
      </dsp:nvSpPr>
      <dsp:spPr>
        <a:xfrm>
          <a:off x="2257109" y="1058052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521202" y="1057391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521202" y="1057391"/>
        <a:ext cx="396139" cy="264093"/>
      </dsp:txXfrm>
    </dsp:sp>
    <dsp:sp modelId="{1AA35E69-313C-4DA1-B70A-F7B7C1B5957E}">
      <dsp:nvSpPr>
        <dsp:cNvPr id="0" name=""/>
        <dsp:cNvSpPr/>
      </dsp:nvSpPr>
      <dsp:spPr>
        <a:xfrm>
          <a:off x="1893981" y="1405334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2158074" y="1404674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158074" y="1404674"/>
        <a:ext cx="396139" cy="264093"/>
      </dsp:txXfrm>
    </dsp:sp>
    <dsp:sp modelId="{7322F97A-2C1F-4187-A9A4-1A81B5270C2F}">
      <dsp:nvSpPr>
        <dsp:cNvPr id="0" name=""/>
        <dsp:cNvSpPr/>
      </dsp:nvSpPr>
      <dsp:spPr>
        <a:xfrm>
          <a:off x="2620237" y="1405334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2884330" y="1404674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884330" y="1404674"/>
        <a:ext cx="396139" cy="264093"/>
      </dsp:txXfrm>
    </dsp:sp>
    <dsp:sp modelId="{C1DFA36E-2D67-49D9-96BF-78AAE34DFE30}">
      <dsp:nvSpPr>
        <dsp:cNvPr id="0" name=""/>
        <dsp:cNvSpPr/>
      </dsp:nvSpPr>
      <dsp:spPr>
        <a:xfrm>
          <a:off x="2983365" y="363486"/>
          <a:ext cx="264093" cy="264093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3247458" y="362826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3247458" y="362826"/>
        <a:ext cx="396139" cy="264093"/>
      </dsp:txXfrm>
    </dsp:sp>
    <dsp:sp modelId="{E02FBE01-1265-4E04-ACE5-028C650AF924}">
      <dsp:nvSpPr>
        <dsp:cNvPr id="0" name=""/>
        <dsp:cNvSpPr/>
      </dsp:nvSpPr>
      <dsp:spPr>
        <a:xfrm>
          <a:off x="2620237" y="710769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2884330" y="710109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2884330" y="710109"/>
        <a:ext cx="396139" cy="264093"/>
      </dsp:txXfrm>
    </dsp:sp>
    <dsp:sp modelId="{0FE13E3B-22D3-42F0-B2D1-B5B0DC924542}">
      <dsp:nvSpPr>
        <dsp:cNvPr id="0" name=""/>
        <dsp:cNvSpPr/>
      </dsp:nvSpPr>
      <dsp:spPr>
        <a:xfrm>
          <a:off x="3346493" y="710769"/>
          <a:ext cx="264093" cy="264093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3610586" y="710109"/>
          <a:ext cx="396139" cy="264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200" kern="1200" dirty="0"/>
        </a:p>
      </dsp:txBody>
      <dsp:txXfrm>
        <a:off x="3610586" y="710109"/>
        <a:ext cx="396139" cy="2640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2810446" y="520426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540"/>
              </a:lnTo>
              <a:lnTo>
                <a:pt x="327581" y="83540"/>
              </a:lnTo>
              <a:lnTo>
                <a:pt x="327581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2482864" y="520426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327581" y="45720"/>
              </a:moveTo>
              <a:lnTo>
                <a:pt x="327581" y="83540"/>
              </a:lnTo>
              <a:lnTo>
                <a:pt x="0" y="83540"/>
              </a:lnTo>
              <a:lnTo>
                <a:pt x="0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1991491" y="207139"/>
          <a:ext cx="818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540"/>
              </a:lnTo>
              <a:lnTo>
                <a:pt x="818954" y="83540"/>
              </a:lnTo>
              <a:lnTo>
                <a:pt x="818954" y="120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2155282" y="1147001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540"/>
              </a:lnTo>
              <a:lnTo>
                <a:pt x="327581" y="83540"/>
              </a:lnTo>
              <a:lnTo>
                <a:pt x="327581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1827700" y="1147001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327581" y="45720"/>
              </a:moveTo>
              <a:lnTo>
                <a:pt x="327581" y="83540"/>
              </a:lnTo>
              <a:lnTo>
                <a:pt x="0" y="83540"/>
              </a:lnTo>
              <a:lnTo>
                <a:pt x="0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1827700" y="833713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540"/>
              </a:lnTo>
              <a:lnTo>
                <a:pt x="327581" y="83540"/>
              </a:lnTo>
              <a:lnTo>
                <a:pt x="327581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500119" y="833713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327581" y="45720"/>
              </a:moveTo>
              <a:lnTo>
                <a:pt x="327581" y="83540"/>
              </a:lnTo>
              <a:lnTo>
                <a:pt x="0" y="83540"/>
              </a:lnTo>
              <a:lnTo>
                <a:pt x="0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172537" y="520426"/>
          <a:ext cx="6551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540"/>
              </a:lnTo>
              <a:lnTo>
                <a:pt x="655163" y="83540"/>
              </a:lnTo>
              <a:lnTo>
                <a:pt x="655163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517374" y="833713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540"/>
              </a:lnTo>
              <a:lnTo>
                <a:pt x="327581" y="83540"/>
              </a:lnTo>
              <a:lnTo>
                <a:pt x="327581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189792" y="833713"/>
          <a:ext cx="327581" cy="91440"/>
        </a:xfrm>
        <a:custGeom>
          <a:avLst/>
          <a:gdLst/>
          <a:ahLst/>
          <a:cxnLst/>
          <a:rect l="0" t="0" r="0" b="0"/>
          <a:pathLst>
            <a:path>
              <a:moveTo>
                <a:pt x="327581" y="45720"/>
              </a:moveTo>
              <a:lnTo>
                <a:pt x="327581" y="83540"/>
              </a:lnTo>
              <a:lnTo>
                <a:pt x="0" y="83540"/>
              </a:lnTo>
              <a:lnTo>
                <a:pt x="0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517374" y="520426"/>
          <a:ext cx="655163" cy="91440"/>
        </a:xfrm>
        <a:custGeom>
          <a:avLst/>
          <a:gdLst/>
          <a:ahLst/>
          <a:cxnLst/>
          <a:rect l="0" t="0" r="0" b="0"/>
          <a:pathLst>
            <a:path>
              <a:moveTo>
                <a:pt x="655163" y="45720"/>
              </a:moveTo>
              <a:lnTo>
                <a:pt x="655163" y="83540"/>
              </a:lnTo>
              <a:lnTo>
                <a:pt x="0" y="83540"/>
              </a:lnTo>
              <a:lnTo>
                <a:pt x="0" y="120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172537" y="207139"/>
          <a:ext cx="818954" cy="91440"/>
        </a:xfrm>
        <a:custGeom>
          <a:avLst/>
          <a:gdLst/>
          <a:ahLst/>
          <a:cxnLst/>
          <a:rect l="0" t="0" r="0" b="0"/>
          <a:pathLst>
            <a:path>
              <a:moveTo>
                <a:pt x="818954" y="45720"/>
              </a:moveTo>
              <a:lnTo>
                <a:pt x="818954" y="83540"/>
              </a:lnTo>
              <a:lnTo>
                <a:pt x="0" y="83540"/>
              </a:lnTo>
              <a:lnTo>
                <a:pt x="0" y="120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1872371" y="14618"/>
          <a:ext cx="238241" cy="238241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110612" y="14022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110612" y="14022"/>
        <a:ext cx="357361" cy="238241"/>
      </dsp:txXfrm>
    </dsp:sp>
    <dsp:sp modelId="{3E8A4B92-3A41-4958-9BB9-4D85F57BC660}">
      <dsp:nvSpPr>
        <dsp:cNvPr id="0" name=""/>
        <dsp:cNvSpPr/>
      </dsp:nvSpPr>
      <dsp:spPr>
        <a:xfrm>
          <a:off x="1053416" y="327905"/>
          <a:ext cx="238241" cy="23824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291658" y="327309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291658" y="327309"/>
        <a:ext cx="357361" cy="238241"/>
      </dsp:txXfrm>
    </dsp:sp>
    <dsp:sp modelId="{08C31A41-4B8C-4B62-B290-2A3A7AA91DA3}">
      <dsp:nvSpPr>
        <dsp:cNvPr id="0" name=""/>
        <dsp:cNvSpPr/>
      </dsp:nvSpPr>
      <dsp:spPr>
        <a:xfrm>
          <a:off x="398253" y="641192"/>
          <a:ext cx="238241" cy="238241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636494" y="640597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636494" y="640597"/>
        <a:ext cx="357361" cy="238241"/>
      </dsp:txXfrm>
    </dsp:sp>
    <dsp:sp modelId="{29B5E7E4-117C-4010-B11C-7EF84625B752}">
      <dsp:nvSpPr>
        <dsp:cNvPr id="0" name=""/>
        <dsp:cNvSpPr/>
      </dsp:nvSpPr>
      <dsp:spPr>
        <a:xfrm>
          <a:off x="70671" y="954479"/>
          <a:ext cx="238241" cy="238241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308912" y="953884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308912" y="953884"/>
        <a:ext cx="357361" cy="238241"/>
      </dsp:txXfrm>
    </dsp:sp>
    <dsp:sp modelId="{61DDB263-116C-4ABE-BD9F-C8BE216A41BE}">
      <dsp:nvSpPr>
        <dsp:cNvPr id="0" name=""/>
        <dsp:cNvSpPr/>
      </dsp:nvSpPr>
      <dsp:spPr>
        <a:xfrm>
          <a:off x="725835" y="954479"/>
          <a:ext cx="238241" cy="238241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964076" y="953884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964076" y="953884"/>
        <a:ext cx="357361" cy="238241"/>
      </dsp:txXfrm>
    </dsp:sp>
    <dsp:sp modelId="{F4FEE527-CB24-4010-82D2-C1655975DC9E}">
      <dsp:nvSpPr>
        <dsp:cNvPr id="0" name=""/>
        <dsp:cNvSpPr/>
      </dsp:nvSpPr>
      <dsp:spPr>
        <a:xfrm>
          <a:off x="1708580" y="641192"/>
          <a:ext cx="238241" cy="238241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1946821" y="640597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946821" y="640597"/>
        <a:ext cx="357361" cy="238241"/>
      </dsp:txXfrm>
    </dsp:sp>
    <dsp:sp modelId="{9E02C9ED-E18C-4DD1-B148-BBEE40EF4F95}">
      <dsp:nvSpPr>
        <dsp:cNvPr id="0" name=""/>
        <dsp:cNvSpPr/>
      </dsp:nvSpPr>
      <dsp:spPr>
        <a:xfrm>
          <a:off x="1380998" y="954479"/>
          <a:ext cx="238241" cy="23824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619239" y="953884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619239" y="953884"/>
        <a:ext cx="357361" cy="238241"/>
      </dsp:txXfrm>
    </dsp:sp>
    <dsp:sp modelId="{B4D424A9-CB0B-4638-BFF4-53C712E79E28}">
      <dsp:nvSpPr>
        <dsp:cNvPr id="0" name=""/>
        <dsp:cNvSpPr/>
      </dsp:nvSpPr>
      <dsp:spPr>
        <a:xfrm>
          <a:off x="2036162" y="954479"/>
          <a:ext cx="238241" cy="23824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274403" y="953884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274403" y="953884"/>
        <a:ext cx="357361" cy="238241"/>
      </dsp:txXfrm>
    </dsp:sp>
    <dsp:sp modelId="{1AA35E69-313C-4DA1-B70A-F7B7C1B5957E}">
      <dsp:nvSpPr>
        <dsp:cNvPr id="0" name=""/>
        <dsp:cNvSpPr/>
      </dsp:nvSpPr>
      <dsp:spPr>
        <a:xfrm>
          <a:off x="1708580" y="1267767"/>
          <a:ext cx="238241" cy="23824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546602" y="1281789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546602" y="1281789"/>
        <a:ext cx="357361" cy="238241"/>
      </dsp:txXfrm>
    </dsp:sp>
    <dsp:sp modelId="{7322F97A-2C1F-4187-A9A4-1A81B5270C2F}">
      <dsp:nvSpPr>
        <dsp:cNvPr id="0" name=""/>
        <dsp:cNvSpPr/>
      </dsp:nvSpPr>
      <dsp:spPr>
        <a:xfrm>
          <a:off x="2363743" y="1267767"/>
          <a:ext cx="238241" cy="238241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2601985" y="1267171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601985" y="1267171"/>
        <a:ext cx="357361" cy="238241"/>
      </dsp:txXfrm>
    </dsp:sp>
    <dsp:sp modelId="{C1DFA36E-2D67-49D9-96BF-78AAE34DFE30}">
      <dsp:nvSpPr>
        <dsp:cNvPr id="0" name=""/>
        <dsp:cNvSpPr/>
      </dsp:nvSpPr>
      <dsp:spPr>
        <a:xfrm>
          <a:off x="2691325" y="327905"/>
          <a:ext cx="238241" cy="23824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2929566" y="327309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929566" y="327309"/>
        <a:ext cx="357361" cy="238241"/>
      </dsp:txXfrm>
    </dsp:sp>
    <dsp:sp modelId="{E02FBE01-1265-4E04-ACE5-028C650AF924}">
      <dsp:nvSpPr>
        <dsp:cNvPr id="0" name=""/>
        <dsp:cNvSpPr/>
      </dsp:nvSpPr>
      <dsp:spPr>
        <a:xfrm>
          <a:off x="2363743" y="641192"/>
          <a:ext cx="238241" cy="23824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2601985" y="640597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601985" y="640597"/>
        <a:ext cx="357361" cy="238241"/>
      </dsp:txXfrm>
    </dsp:sp>
    <dsp:sp modelId="{0FE13E3B-22D3-42F0-B2D1-B5B0DC924542}">
      <dsp:nvSpPr>
        <dsp:cNvPr id="0" name=""/>
        <dsp:cNvSpPr/>
      </dsp:nvSpPr>
      <dsp:spPr>
        <a:xfrm>
          <a:off x="3018907" y="641192"/>
          <a:ext cx="238241" cy="238241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3257148" y="640597"/>
          <a:ext cx="357361" cy="23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3257148" y="640597"/>
        <a:ext cx="357361" cy="2382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2831482" y="524664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823"/>
              </a:lnTo>
              <a:lnTo>
                <a:pt x="330033" y="83823"/>
              </a:lnTo>
              <a:lnTo>
                <a:pt x="330033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2501448" y="524664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330033" y="45720"/>
              </a:moveTo>
              <a:lnTo>
                <a:pt x="330033" y="83823"/>
              </a:lnTo>
              <a:lnTo>
                <a:pt x="0" y="83823"/>
              </a:lnTo>
              <a:lnTo>
                <a:pt x="0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006398" y="209031"/>
          <a:ext cx="8250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823"/>
              </a:lnTo>
              <a:lnTo>
                <a:pt x="825084" y="83823"/>
              </a:lnTo>
              <a:lnTo>
                <a:pt x="825084" y="1213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2171415" y="1155928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823"/>
              </a:lnTo>
              <a:lnTo>
                <a:pt x="330033" y="83823"/>
              </a:lnTo>
              <a:lnTo>
                <a:pt x="330033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1841381" y="1155928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330033" y="45720"/>
              </a:moveTo>
              <a:lnTo>
                <a:pt x="330033" y="83823"/>
              </a:lnTo>
              <a:lnTo>
                <a:pt x="0" y="83823"/>
              </a:lnTo>
              <a:lnTo>
                <a:pt x="0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1841381" y="840296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823"/>
              </a:lnTo>
              <a:lnTo>
                <a:pt x="330033" y="83823"/>
              </a:lnTo>
              <a:lnTo>
                <a:pt x="330033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511347" y="840296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330033" y="45720"/>
              </a:moveTo>
              <a:lnTo>
                <a:pt x="330033" y="83823"/>
              </a:lnTo>
              <a:lnTo>
                <a:pt x="0" y="83823"/>
              </a:lnTo>
              <a:lnTo>
                <a:pt x="0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181314" y="524664"/>
          <a:ext cx="660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823"/>
              </a:lnTo>
              <a:lnTo>
                <a:pt x="660067" y="83823"/>
              </a:lnTo>
              <a:lnTo>
                <a:pt x="660067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521246" y="840296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3823"/>
              </a:lnTo>
              <a:lnTo>
                <a:pt x="330033" y="83823"/>
              </a:lnTo>
              <a:lnTo>
                <a:pt x="330033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191212" y="840296"/>
          <a:ext cx="33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330033" y="45720"/>
              </a:moveTo>
              <a:lnTo>
                <a:pt x="330033" y="83823"/>
              </a:lnTo>
              <a:lnTo>
                <a:pt x="0" y="83823"/>
              </a:lnTo>
              <a:lnTo>
                <a:pt x="0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521246" y="524664"/>
          <a:ext cx="660067" cy="91440"/>
        </a:xfrm>
        <a:custGeom>
          <a:avLst/>
          <a:gdLst/>
          <a:ahLst/>
          <a:cxnLst/>
          <a:rect l="0" t="0" r="0" b="0"/>
          <a:pathLst>
            <a:path>
              <a:moveTo>
                <a:pt x="660067" y="45720"/>
              </a:moveTo>
              <a:lnTo>
                <a:pt x="660067" y="83823"/>
              </a:lnTo>
              <a:lnTo>
                <a:pt x="0" y="83823"/>
              </a:lnTo>
              <a:lnTo>
                <a:pt x="0" y="121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181314" y="209031"/>
          <a:ext cx="825084" cy="91440"/>
        </a:xfrm>
        <a:custGeom>
          <a:avLst/>
          <a:gdLst/>
          <a:ahLst/>
          <a:cxnLst/>
          <a:rect l="0" t="0" r="0" b="0"/>
          <a:pathLst>
            <a:path>
              <a:moveTo>
                <a:pt x="825084" y="45720"/>
              </a:moveTo>
              <a:lnTo>
                <a:pt x="825084" y="83823"/>
              </a:lnTo>
              <a:lnTo>
                <a:pt x="0" y="83823"/>
              </a:lnTo>
              <a:lnTo>
                <a:pt x="0" y="1213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1886386" y="14727"/>
          <a:ext cx="240024" cy="240024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126410" y="14127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126410" y="14127"/>
        <a:ext cx="360036" cy="240024"/>
      </dsp:txXfrm>
    </dsp:sp>
    <dsp:sp modelId="{3E8A4B92-3A41-4958-9BB9-4D85F57BC660}">
      <dsp:nvSpPr>
        <dsp:cNvPr id="0" name=""/>
        <dsp:cNvSpPr/>
      </dsp:nvSpPr>
      <dsp:spPr>
        <a:xfrm>
          <a:off x="1061301" y="330359"/>
          <a:ext cx="240024" cy="240024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301326" y="329759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301326" y="329759"/>
        <a:ext cx="360036" cy="240024"/>
      </dsp:txXfrm>
    </dsp:sp>
    <dsp:sp modelId="{08C31A41-4B8C-4B62-B290-2A3A7AA91DA3}">
      <dsp:nvSpPr>
        <dsp:cNvPr id="0" name=""/>
        <dsp:cNvSpPr/>
      </dsp:nvSpPr>
      <dsp:spPr>
        <a:xfrm>
          <a:off x="401234" y="645991"/>
          <a:ext cx="240024" cy="240024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641258" y="645391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641258" y="645391"/>
        <a:ext cx="360036" cy="240024"/>
      </dsp:txXfrm>
    </dsp:sp>
    <dsp:sp modelId="{29B5E7E4-117C-4010-B11C-7EF84625B752}">
      <dsp:nvSpPr>
        <dsp:cNvPr id="0" name=""/>
        <dsp:cNvSpPr/>
      </dsp:nvSpPr>
      <dsp:spPr>
        <a:xfrm>
          <a:off x="71200" y="961624"/>
          <a:ext cx="240024" cy="24002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311225" y="961023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311225" y="961023"/>
        <a:ext cx="360036" cy="240024"/>
      </dsp:txXfrm>
    </dsp:sp>
    <dsp:sp modelId="{61DDB263-116C-4ABE-BD9F-C8BE216A41BE}">
      <dsp:nvSpPr>
        <dsp:cNvPr id="0" name=""/>
        <dsp:cNvSpPr/>
      </dsp:nvSpPr>
      <dsp:spPr>
        <a:xfrm>
          <a:off x="731268" y="961624"/>
          <a:ext cx="240024" cy="24002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971292" y="961023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971292" y="961023"/>
        <a:ext cx="360036" cy="240024"/>
      </dsp:txXfrm>
    </dsp:sp>
    <dsp:sp modelId="{F4FEE527-CB24-4010-82D2-C1655975DC9E}">
      <dsp:nvSpPr>
        <dsp:cNvPr id="0" name=""/>
        <dsp:cNvSpPr/>
      </dsp:nvSpPr>
      <dsp:spPr>
        <a:xfrm>
          <a:off x="1721369" y="645991"/>
          <a:ext cx="240024" cy="240024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1961393" y="645391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961393" y="645391"/>
        <a:ext cx="360036" cy="240024"/>
      </dsp:txXfrm>
    </dsp:sp>
    <dsp:sp modelId="{9E02C9ED-E18C-4DD1-B148-BBEE40EF4F95}">
      <dsp:nvSpPr>
        <dsp:cNvPr id="0" name=""/>
        <dsp:cNvSpPr/>
      </dsp:nvSpPr>
      <dsp:spPr>
        <a:xfrm>
          <a:off x="1391335" y="961624"/>
          <a:ext cx="240024" cy="24002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1631360" y="961023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1631360" y="961023"/>
        <a:ext cx="360036" cy="240024"/>
      </dsp:txXfrm>
    </dsp:sp>
    <dsp:sp modelId="{B4D424A9-CB0B-4638-BFF4-53C712E79E28}">
      <dsp:nvSpPr>
        <dsp:cNvPr id="0" name=""/>
        <dsp:cNvSpPr/>
      </dsp:nvSpPr>
      <dsp:spPr>
        <a:xfrm>
          <a:off x="2051402" y="961624"/>
          <a:ext cx="240024" cy="240024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291427" y="961023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291427" y="961023"/>
        <a:ext cx="360036" cy="240024"/>
      </dsp:txXfrm>
    </dsp:sp>
    <dsp:sp modelId="{1AA35E69-313C-4DA1-B70A-F7B7C1B5957E}">
      <dsp:nvSpPr>
        <dsp:cNvPr id="0" name=""/>
        <dsp:cNvSpPr/>
      </dsp:nvSpPr>
      <dsp:spPr>
        <a:xfrm>
          <a:off x="1721369" y="1277256"/>
          <a:ext cx="240024" cy="24002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550694" y="1291383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550694" y="1291383"/>
        <a:ext cx="360036" cy="240024"/>
      </dsp:txXfrm>
    </dsp:sp>
    <dsp:sp modelId="{7322F97A-2C1F-4187-A9A4-1A81B5270C2F}">
      <dsp:nvSpPr>
        <dsp:cNvPr id="0" name=""/>
        <dsp:cNvSpPr/>
      </dsp:nvSpPr>
      <dsp:spPr>
        <a:xfrm>
          <a:off x="2381436" y="1277256"/>
          <a:ext cx="240024" cy="24002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2621461" y="1276656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621461" y="1276656"/>
        <a:ext cx="360036" cy="240024"/>
      </dsp:txXfrm>
    </dsp:sp>
    <dsp:sp modelId="{C1DFA36E-2D67-49D9-96BF-78AAE34DFE30}">
      <dsp:nvSpPr>
        <dsp:cNvPr id="0" name=""/>
        <dsp:cNvSpPr/>
      </dsp:nvSpPr>
      <dsp:spPr>
        <a:xfrm>
          <a:off x="2711470" y="330359"/>
          <a:ext cx="240024" cy="240024"/>
        </a:xfrm>
        <a:prstGeom prst="ellipse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2951494" y="329759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951494" y="329759"/>
        <a:ext cx="360036" cy="240024"/>
      </dsp:txXfrm>
    </dsp:sp>
    <dsp:sp modelId="{E02FBE01-1265-4E04-ACE5-028C650AF924}">
      <dsp:nvSpPr>
        <dsp:cNvPr id="0" name=""/>
        <dsp:cNvSpPr/>
      </dsp:nvSpPr>
      <dsp:spPr>
        <a:xfrm>
          <a:off x="2381436" y="645991"/>
          <a:ext cx="240024" cy="24002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2621461" y="645391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2621461" y="645391"/>
        <a:ext cx="360036" cy="240024"/>
      </dsp:txXfrm>
    </dsp:sp>
    <dsp:sp modelId="{0FE13E3B-22D3-42F0-B2D1-B5B0DC924542}">
      <dsp:nvSpPr>
        <dsp:cNvPr id="0" name=""/>
        <dsp:cNvSpPr/>
      </dsp:nvSpPr>
      <dsp:spPr>
        <a:xfrm>
          <a:off x="3041504" y="645991"/>
          <a:ext cx="240024" cy="24002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3281528" y="645391"/>
          <a:ext cx="360036" cy="240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100" kern="1200" dirty="0"/>
        </a:p>
      </dsp:txBody>
      <dsp:txXfrm>
        <a:off x="3281528" y="645391"/>
        <a:ext cx="360036" cy="2400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85303-F499-410C-83E5-920138E75127}">
      <dsp:nvSpPr>
        <dsp:cNvPr id="0" name=""/>
        <dsp:cNvSpPr/>
      </dsp:nvSpPr>
      <dsp:spPr>
        <a:xfrm>
          <a:off x="520" y="1556411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4819" y="1570710"/>
        <a:ext cx="478719" cy="459614"/>
      </dsp:txXfrm>
    </dsp:sp>
    <dsp:sp modelId="{6022C4C7-FF41-4590-95F6-68940B902AE8}">
      <dsp:nvSpPr>
        <dsp:cNvPr id="0" name=""/>
        <dsp:cNvSpPr/>
      </dsp:nvSpPr>
      <dsp:spPr>
        <a:xfrm>
          <a:off x="520" y="1037633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4819" y="1051932"/>
        <a:ext cx="478719" cy="459614"/>
      </dsp:txXfrm>
    </dsp:sp>
    <dsp:sp modelId="{6FC096CE-A364-4EC0-9068-96B2EE553C61}">
      <dsp:nvSpPr>
        <dsp:cNvPr id="0" name=""/>
        <dsp:cNvSpPr/>
      </dsp:nvSpPr>
      <dsp:spPr>
        <a:xfrm>
          <a:off x="520" y="518854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4819" y="533153"/>
        <a:ext cx="478719" cy="459614"/>
      </dsp:txXfrm>
    </dsp:sp>
    <dsp:sp modelId="{2EEE4005-3D55-479A-89BD-8BF830E72C1C}">
      <dsp:nvSpPr>
        <dsp:cNvPr id="0" name=""/>
        <dsp:cNvSpPr/>
      </dsp:nvSpPr>
      <dsp:spPr>
        <a:xfrm>
          <a:off x="520" y="76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4819" y="14375"/>
        <a:ext cx="478719" cy="459614"/>
      </dsp:txXfrm>
    </dsp:sp>
    <dsp:sp modelId="{ECADFAAB-4F6D-432F-85FC-37F3AB58AB68}">
      <dsp:nvSpPr>
        <dsp:cNvPr id="0" name=""/>
        <dsp:cNvSpPr/>
      </dsp:nvSpPr>
      <dsp:spPr>
        <a:xfrm>
          <a:off x="593067" y="1556411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607366" y="1570710"/>
        <a:ext cx="478719" cy="459614"/>
      </dsp:txXfrm>
    </dsp:sp>
    <dsp:sp modelId="{FC017CD8-7D40-4CF7-AFD0-40A977E2CFDF}">
      <dsp:nvSpPr>
        <dsp:cNvPr id="0" name=""/>
        <dsp:cNvSpPr/>
      </dsp:nvSpPr>
      <dsp:spPr>
        <a:xfrm>
          <a:off x="593067" y="1037633"/>
          <a:ext cx="507317" cy="48821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607366" y="1051932"/>
        <a:ext cx="478719" cy="459614"/>
      </dsp:txXfrm>
    </dsp:sp>
    <dsp:sp modelId="{35F85C5C-458F-4EEB-BABC-4A730BDDDDF5}">
      <dsp:nvSpPr>
        <dsp:cNvPr id="0" name=""/>
        <dsp:cNvSpPr/>
      </dsp:nvSpPr>
      <dsp:spPr>
        <a:xfrm>
          <a:off x="593067" y="518854"/>
          <a:ext cx="507317" cy="48821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607366" y="533153"/>
        <a:ext cx="478719" cy="459614"/>
      </dsp:txXfrm>
    </dsp:sp>
    <dsp:sp modelId="{F5436FDE-2A78-4EC6-90A2-97E352B27DBA}">
      <dsp:nvSpPr>
        <dsp:cNvPr id="0" name=""/>
        <dsp:cNvSpPr/>
      </dsp:nvSpPr>
      <dsp:spPr>
        <a:xfrm>
          <a:off x="593067" y="76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607366" y="14375"/>
        <a:ext cx="478719" cy="459614"/>
      </dsp:txXfrm>
    </dsp:sp>
    <dsp:sp modelId="{2E2DA285-28F5-49B6-B78D-AFA813CA0316}">
      <dsp:nvSpPr>
        <dsp:cNvPr id="0" name=""/>
        <dsp:cNvSpPr/>
      </dsp:nvSpPr>
      <dsp:spPr>
        <a:xfrm>
          <a:off x="1185614" y="1556411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199913" y="1570710"/>
        <a:ext cx="478719" cy="459614"/>
      </dsp:txXfrm>
    </dsp:sp>
    <dsp:sp modelId="{346E0250-E2D8-4F9D-B12C-1EB33A6F548F}">
      <dsp:nvSpPr>
        <dsp:cNvPr id="0" name=""/>
        <dsp:cNvSpPr/>
      </dsp:nvSpPr>
      <dsp:spPr>
        <a:xfrm>
          <a:off x="1185614" y="1037633"/>
          <a:ext cx="507317" cy="48821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199913" y="1051932"/>
        <a:ext cx="478719" cy="459614"/>
      </dsp:txXfrm>
    </dsp:sp>
    <dsp:sp modelId="{9A59D427-5503-42B5-AE41-711479525E23}">
      <dsp:nvSpPr>
        <dsp:cNvPr id="0" name=""/>
        <dsp:cNvSpPr/>
      </dsp:nvSpPr>
      <dsp:spPr>
        <a:xfrm>
          <a:off x="1185614" y="518854"/>
          <a:ext cx="507317" cy="48821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199913" y="533153"/>
        <a:ext cx="478719" cy="459614"/>
      </dsp:txXfrm>
    </dsp:sp>
    <dsp:sp modelId="{27FC48D3-3470-49D8-923F-BD2BD1A4CF14}">
      <dsp:nvSpPr>
        <dsp:cNvPr id="0" name=""/>
        <dsp:cNvSpPr/>
      </dsp:nvSpPr>
      <dsp:spPr>
        <a:xfrm>
          <a:off x="1185614" y="76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199913" y="14375"/>
        <a:ext cx="478719" cy="459614"/>
      </dsp:txXfrm>
    </dsp:sp>
    <dsp:sp modelId="{FFFB74FC-B21C-49DF-A609-0D225CB74048}">
      <dsp:nvSpPr>
        <dsp:cNvPr id="0" name=""/>
        <dsp:cNvSpPr/>
      </dsp:nvSpPr>
      <dsp:spPr>
        <a:xfrm>
          <a:off x="1778161" y="1556411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792460" y="1570710"/>
        <a:ext cx="478719" cy="459614"/>
      </dsp:txXfrm>
    </dsp:sp>
    <dsp:sp modelId="{862BB01E-5192-4D22-9CD6-C514124C9A10}">
      <dsp:nvSpPr>
        <dsp:cNvPr id="0" name=""/>
        <dsp:cNvSpPr/>
      </dsp:nvSpPr>
      <dsp:spPr>
        <a:xfrm>
          <a:off x="1778161" y="1037633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792460" y="1051932"/>
        <a:ext cx="478719" cy="459614"/>
      </dsp:txXfrm>
    </dsp:sp>
    <dsp:sp modelId="{1D30E3DD-C49A-4754-A595-C8E471567341}">
      <dsp:nvSpPr>
        <dsp:cNvPr id="0" name=""/>
        <dsp:cNvSpPr/>
      </dsp:nvSpPr>
      <dsp:spPr>
        <a:xfrm>
          <a:off x="1778161" y="518854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792460" y="533153"/>
        <a:ext cx="478719" cy="459614"/>
      </dsp:txXfrm>
    </dsp:sp>
    <dsp:sp modelId="{249E16A1-B7A6-4FAD-962D-1899235B6E3C}">
      <dsp:nvSpPr>
        <dsp:cNvPr id="0" name=""/>
        <dsp:cNvSpPr/>
      </dsp:nvSpPr>
      <dsp:spPr>
        <a:xfrm>
          <a:off x="1778161" y="76"/>
          <a:ext cx="507317" cy="488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100" kern="1200" dirty="0"/>
        </a:p>
      </dsp:txBody>
      <dsp:txXfrm>
        <a:off x="1792460" y="14375"/>
        <a:ext cx="478719" cy="4596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F963-DE71-4067-ACF9-98FB273C9ED6}">
      <dsp:nvSpPr>
        <dsp:cNvPr id="0" name=""/>
        <dsp:cNvSpPr/>
      </dsp:nvSpPr>
      <dsp:spPr>
        <a:xfrm>
          <a:off x="2857880" y="337492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1302"/>
              </a:lnTo>
              <a:lnTo>
                <a:pt x="221584" y="71302"/>
              </a:lnTo>
              <a:lnTo>
                <a:pt x="221584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C3C2-61BD-4681-8EEA-4EF68FA1FE67}">
      <dsp:nvSpPr>
        <dsp:cNvPr id="0" name=""/>
        <dsp:cNvSpPr/>
      </dsp:nvSpPr>
      <dsp:spPr>
        <a:xfrm>
          <a:off x="2636296" y="337492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221584" y="45720"/>
              </a:moveTo>
              <a:lnTo>
                <a:pt x="221584" y="71302"/>
              </a:lnTo>
              <a:lnTo>
                <a:pt x="0" y="71302"/>
              </a:lnTo>
              <a:lnTo>
                <a:pt x="0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8763-EE0B-406C-91F2-A25E008F569C}">
      <dsp:nvSpPr>
        <dsp:cNvPr id="0" name=""/>
        <dsp:cNvSpPr/>
      </dsp:nvSpPr>
      <dsp:spPr>
        <a:xfrm>
          <a:off x="2303920" y="125577"/>
          <a:ext cx="5539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1302"/>
              </a:lnTo>
              <a:lnTo>
                <a:pt x="553960" y="71302"/>
              </a:lnTo>
              <a:lnTo>
                <a:pt x="553960" y="964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0B6C7-F7B1-4585-A435-A5B8B79B3C4B}">
      <dsp:nvSpPr>
        <dsp:cNvPr id="0" name=""/>
        <dsp:cNvSpPr/>
      </dsp:nvSpPr>
      <dsp:spPr>
        <a:xfrm>
          <a:off x="2414712" y="761322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1302"/>
              </a:lnTo>
              <a:lnTo>
                <a:pt x="221584" y="71302"/>
              </a:lnTo>
              <a:lnTo>
                <a:pt x="221584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A6DB-C390-4178-A8DE-D1677B979DD5}">
      <dsp:nvSpPr>
        <dsp:cNvPr id="0" name=""/>
        <dsp:cNvSpPr/>
      </dsp:nvSpPr>
      <dsp:spPr>
        <a:xfrm>
          <a:off x="2193127" y="761322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221584" y="45720"/>
              </a:moveTo>
              <a:lnTo>
                <a:pt x="221584" y="71302"/>
              </a:lnTo>
              <a:lnTo>
                <a:pt x="0" y="71302"/>
              </a:lnTo>
              <a:lnTo>
                <a:pt x="0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37810-0CA4-47A9-849F-DD9324982EAE}">
      <dsp:nvSpPr>
        <dsp:cNvPr id="0" name=""/>
        <dsp:cNvSpPr/>
      </dsp:nvSpPr>
      <dsp:spPr>
        <a:xfrm>
          <a:off x="2193127" y="549407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1302"/>
              </a:lnTo>
              <a:lnTo>
                <a:pt x="221584" y="71302"/>
              </a:lnTo>
              <a:lnTo>
                <a:pt x="221584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B1D2-6E90-4130-B8E2-22F0E26C4DDA}">
      <dsp:nvSpPr>
        <dsp:cNvPr id="0" name=""/>
        <dsp:cNvSpPr/>
      </dsp:nvSpPr>
      <dsp:spPr>
        <a:xfrm>
          <a:off x="1971543" y="549407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221584" y="45720"/>
              </a:moveTo>
              <a:lnTo>
                <a:pt x="221584" y="71302"/>
              </a:lnTo>
              <a:lnTo>
                <a:pt x="0" y="71302"/>
              </a:lnTo>
              <a:lnTo>
                <a:pt x="0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A0B01-7603-4283-B771-D6FA264377E3}">
      <dsp:nvSpPr>
        <dsp:cNvPr id="0" name=""/>
        <dsp:cNvSpPr/>
      </dsp:nvSpPr>
      <dsp:spPr>
        <a:xfrm>
          <a:off x="1749959" y="337492"/>
          <a:ext cx="4431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1302"/>
              </a:lnTo>
              <a:lnTo>
                <a:pt x="443168" y="71302"/>
              </a:lnTo>
              <a:lnTo>
                <a:pt x="443168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AC292-F7F5-41E4-94ED-E898965FD7DE}">
      <dsp:nvSpPr>
        <dsp:cNvPr id="0" name=""/>
        <dsp:cNvSpPr/>
      </dsp:nvSpPr>
      <dsp:spPr>
        <a:xfrm>
          <a:off x="1306791" y="549407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1302"/>
              </a:lnTo>
              <a:lnTo>
                <a:pt x="221584" y="71302"/>
              </a:lnTo>
              <a:lnTo>
                <a:pt x="221584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81DEA-DC00-4374-97A1-32C5A129F625}">
      <dsp:nvSpPr>
        <dsp:cNvPr id="0" name=""/>
        <dsp:cNvSpPr/>
      </dsp:nvSpPr>
      <dsp:spPr>
        <a:xfrm>
          <a:off x="1085207" y="549407"/>
          <a:ext cx="221584" cy="91440"/>
        </a:xfrm>
        <a:custGeom>
          <a:avLst/>
          <a:gdLst/>
          <a:ahLst/>
          <a:cxnLst/>
          <a:rect l="0" t="0" r="0" b="0"/>
          <a:pathLst>
            <a:path>
              <a:moveTo>
                <a:pt x="221584" y="45720"/>
              </a:moveTo>
              <a:lnTo>
                <a:pt x="221584" y="71302"/>
              </a:lnTo>
              <a:lnTo>
                <a:pt x="0" y="71302"/>
              </a:lnTo>
              <a:lnTo>
                <a:pt x="0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9CDA3-C160-4AEC-BAD5-576C142CE3AC}">
      <dsp:nvSpPr>
        <dsp:cNvPr id="0" name=""/>
        <dsp:cNvSpPr/>
      </dsp:nvSpPr>
      <dsp:spPr>
        <a:xfrm>
          <a:off x="1306791" y="337492"/>
          <a:ext cx="443168" cy="91440"/>
        </a:xfrm>
        <a:custGeom>
          <a:avLst/>
          <a:gdLst/>
          <a:ahLst/>
          <a:cxnLst/>
          <a:rect l="0" t="0" r="0" b="0"/>
          <a:pathLst>
            <a:path>
              <a:moveTo>
                <a:pt x="443168" y="45720"/>
              </a:moveTo>
              <a:lnTo>
                <a:pt x="443168" y="71302"/>
              </a:lnTo>
              <a:lnTo>
                <a:pt x="0" y="71302"/>
              </a:lnTo>
              <a:lnTo>
                <a:pt x="0" y="964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02487-E4EF-4139-A06B-EC551D311C52}">
      <dsp:nvSpPr>
        <dsp:cNvPr id="0" name=""/>
        <dsp:cNvSpPr/>
      </dsp:nvSpPr>
      <dsp:spPr>
        <a:xfrm>
          <a:off x="1749959" y="125577"/>
          <a:ext cx="553960" cy="91440"/>
        </a:xfrm>
        <a:custGeom>
          <a:avLst/>
          <a:gdLst/>
          <a:ahLst/>
          <a:cxnLst/>
          <a:rect l="0" t="0" r="0" b="0"/>
          <a:pathLst>
            <a:path>
              <a:moveTo>
                <a:pt x="553960" y="45720"/>
              </a:moveTo>
              <a:lnTo>
                <a:pt x="553960" y="71302"/>
              </a:lnTo>
              <a:lnTo>
                <a:pt x="0" y="71302"/>
              </a:lnTo>
              <a:lnTo>
                <a:pt x="0" y="964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307D-8548-40CB-A5CA-45DDC5BD2A8E}">
      <dsp:nvSpPr>
        <dsp:cNvPr id="0" name=""/>
        <dsp:cNvSpPr/>
      </dsp:nvSpPr>
      <dsp:spPr>
        <a:xfrm>
          <a:off x="2223344" y="10145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B3E1A-A331-4E22-B892-1B32D3E230E0}">
      <dsp:nvSpPr>
        <dsp:cNvPr id="0" name=""/>
        <dsp:cNvSpPr/>
      </dsp:nvSpPr>
      <dsp:spPr>
        <a:xfrm>
          <a:off x="2384496" y="9742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384496" y="9742"/>
        <a:ext cx="241728" cy="161152"/>
      </dsp:txXfrm>
    </dsp:sp>
    <dsp:sp modelId="{3E8A4B92-3A41-4958-9BB9-4D85F57BC660}">
      <dsp:nvSpPr>
        <dsp:cNvPr id="0" name=""/>
        <dsp:cNvSpPr/>
      </dsp:nvSpPr>
      <dsp:spPr>
        <a:xfrm>
          <a:off x="1669383" y="222060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BC9AF-D829-411D-9609-F1A414954ED3}">
      <dsp:nvSpPr>
        <dsp:cNvPr id="0" name=""/>
        <dsp:cNvSpPr/>
      </dsp:nvSpPr>
      <dsp:spPr>
        <a:xfrm>
          <a:off x="1830535" y="221657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1830535" y="221657"/>
        <a:ext cx="241728" cy="161152"/>
      </dsp:txXfrm>
    </dsp:sp>
    <dsp:sp modelId="{08C31A41-4B8C-4B62-B290-2A3A7AA91DA3}">
      <dsp:nvSpPr>
        <dsp:cNvPr id="0" name=""/>
        <dsp:cNvSpPr/>
      </dsp:nvSpPr>
      <dsp:spPr>
        <a:xfrm>
          <a:off x="1226215" y="433975"/>
          <a:ext cx="161152" cy="161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E0DFB-3AD6-47FB-88C6-6A38D178C280}">
      <dsp:nvSpPr>
        <dsp:cNvPr id="0" name=""/>
        <dsp:cNvSpPr/>
      </dsp:nvSpPr>
      <dsp:spPr>
        <a:xfrm>
          <a:off x="1387367" y="433572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1387367" y="433572"/>
        <a:ext cx="241728" cy="161152"/>
      </dsp:txXfrm>
    </dsp:sp>
    <dsp:sp modelId="{29B5E7E4-117C-4010-B11C-7EF84625B752}">
      <dsp:nvSpPr>
        <dsp:cNvPr id="0" name=""/>
        <dsp:cNvSpPr/>
      </dsp:nvSpPr>
      <dsp:spPr>
        <a:xfrm>
          <a:off x="1004631" y="645890"/>
          <a:ext cx="161152" cy="161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5029B-B45C-4815-B01F-325C1D70F5D0}">
      <dsp:nvSpPr>
        <dsp:cNvPr id="0" name=""/>
        <dsp:cNvSpPr/>
      </dsp:nvSpPr>
      <dsp:spPr>
        <a:xfrm>
          <a:off x="1165783" y="645487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1165783" y="645487"/>
        <a:ext cx="241728" cy="161152"/>
      </dsp:txXfrm>
    </dsp:sp>
    <dsp:sp modelId="{61DDB263-116C-4ABE-BD9F-C8BE216A41BE}">
      <dsp:nvSpPr>
        <dsp:cNvPr id="0" name=""/>
        <dsp:cNvSpPr/>
      </dsp:nvSpPr>
      <dsp:spPr>
        <a:xfrm>
          <a:off x="1447799" y="645890"/>
          <a:ext cx="161152" cy="161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08255-D882-4CC3-A260-46C88F62F9DA}">
      <dsp:nvSpPr>
        <dsp:cNvPr id="0" name=""/>
        <dsp:cNvSpPr/>
      </dsp:nvSpPr>
      <dsp:spPr>
        <a:xfrm>
          <a:off x="1608951" y="645487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1608951" y="645487"/>
        <a:ext cx="241728" cy="161152"/>
      </dsp:txXfrm>
    </dsp:sp>
    <dsp:sp modelId="{F4FEE527-CB24-4010-82D2-C1655975DC9E}">
      <dsp:nvSpPr>
        <dsp:cNvPr id="0" name=""/>
        <dsp:cNvSpPr/>
      </dsp:nvSpPr>
      <dsp:spPr>
        <a:xfrm>
          <a:off x="2112551" y="433975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F4178-9A7E-4515-B272-5BE8EA7A11D4}">
      <dsp:nvSpPr>
        <dsp:cNvPr id="0" name=""/>
        <dsp:cNvSpPr/>
      </dsp:nvSpPr>
      <dsp:spPr>
        <a:xfrm>
          <a:off x="2273704" y="433572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273704" y="433572"/>
        <a:ext cx="241728" cy="161152"/>
      </dsp:txXfrm>
    </dsp:sp>
    <dsp:sp modelId="{9E02C9ED-E18C-4DD1-B148-BBEE40EF4F95}">
      <dsp:nvSpPr>
        <dsp:cNvPr id="0" name=""/>
        <dsp:cNvSpPr/>
      </dsp:nvSpPr>
      <dsp:spPr>
        <a:xfrm>
          <a:off x="1890967" y="645890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A0127-E8ED-4E41-A39C-FA67D78DF9DC}">
      <dsp:nvSpPr>
        <dsp:cNvPr id="0" name=""/>
        <dsp:cNvSpPr/>
      </dsp:nvSpPr>
      <dsp:spPr>
        <a:xfrm>
          <a:off x="2052119" y="645487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052119" y="645487"/>
        <a:ext cx="241728" cy="161152"/>
      </dsp:txXfrm>
    </dsp:sp>
    <dsp:sp modelId="{B4D424A9-CB0B-4638-BFF4-53C712E79E28}">
      <dsp:nvSpPr>
        <dsp:cNvPr id="0" name=""/>
        <dsp:cNvSpPr/>
      </dsp:nvSpPr>
      <dsp:spPr>
        <a:xfrm>
          <a:off x="2334136" y="645890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35AD0-A7B7-49ED-B285-0592A6F48E42}">
      <dsp:nvSpPr>
        <dsp:cNvPr id="0" name=""/>
        <dsp:cNvSpPr/>
      </dsp:nvSpPr>
      <dsp:spPr>
        <a:xfrm>
          <a:off x="2495288" y="645487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495288" y="645487"/>
        <a:ext cx="241728" cy="161152"/>
      </dsp:txXfrm>
    </dsp:sp>
    <dsp:sp modelId="{1AA35E69-313C-4DA1-B70A-F7B7C1B5957E}">
      <dsp:nvSpPr>
        <dsp:cNvPr id="0" name=""/>
        <dsp:cNvSpPr/>
      </dsp:nvSpPr>
      <dsp:spPr>
        <a:xfrm>
          <a:off x="2112551" y="857805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B134E-2564-4C33-9DC3-561C45427C07}">
      <dsp:nvSpPr>
        <dsp:cNvPr id="0" name=""/>
        <dsp:cNvSpPr/>
      </dsp:nvSpPr>
      <dsp:spPr>
        <a:xfrm>
          <a:off x="2273704" y="857402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273704" y="857402"/>
        <a:ext cx="241728" cy="161152"/>
      </dsp:txXfrm>
    </dsp:sp>
    <dsp:sp modelId="{7322F97A-2C1F-4187-A9A4-1A81B5270C2F}">
      <dsp:nvSpPr>
        <dsp:cNvPr id="0" name=""/>
        <dsp:cNvSpPr/>
      </dsp:nvSpPr>
      <dsp:spPr>
        <a:xfrm>
          <a:off x="2555720" y="857805"/>
          <a:ext cx="161152" cy="161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9F020-E629-4DAD-9628-1FA8208A2EF0}">
      <dsp:nvSpPr>
        <dsp:cNvPr id="0" name=""/>
        <dsp:cNvSpPr/>
      </dsp:nvSpPr>
      <dsp:spPr>
        <a:xfrm>
          <a:off x="2716872" y="857402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716872" y="857402"/>
        <a:ext cx="241728" cy="161152"/>
      </dsp:txXfrm>
    </dsp:sp>
    <dsp:sp modelId="{C1DFA36E-2D67-49D9-96BF-78AAE34DFE30}">
      <dsp:nvSpPr>
        <dsp:cNvPr id="0" name=""/>
        <dsp:cNvSpPr/>
      </dsp:nvSpPr>
      <dsp:spPr>
        <a:xfrm>
          <a:off x="2777304" y="222060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D9D4F-4233-49BD-AF7D-8ABBAC45EDC6}">
      <dsp:nvSpPr>
        <dsp:cNvPr id="0" name=""/>
        <dsp:cNvSpPr/>
      </dsp:nvSpPr>
      <dsp:spPr>
        <a:xfrm>
          <a:off x="2938456" y="221657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938456" y="221657"/>
        <a:ext cx="241728" cy="161152"/>
      </dsp:txXfrm>
    </dsp:sp>
    <dsp:sp modelId="{E02FBE01-1265-4E04-ACE5-028C650AF924}">
      <dsp:nvSpPr>
        <dsp:cNvPr id="0" name=""/>
        <dsp:cNvSpPr/>
      </dsp:nvSpPr>
      <dsp:spPr>
        <a:xfrm>
          <a:off x="2555720" y="433975"/>
          <a:ext cx="161152" cy="16115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8B93B-A140-4BF6-B16C-FD49DDDEA2ED}">
      <dsp:nvSpPr>
        <dsp:cNvPr id="0" name=""/>
        <dsp:cNvSpPr/>
      </dsp:nvSpPr>
      <dsp:spPr>
        <a:xfrm>
          <a:off x="2716872" y="433572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2716872" y="433572"/>
        <a:ext cx="241728" cy="161152"/>
      </dsp:txXfrm>
    </dsp:sp>
    <dsp:sp modelId="{0FE13E3B-22D3-42F0-B2D1-B5B0DC924542}">
      <dsp:nvSpPr>
        <dsp:cNvPr id="0" name=""/>
        <dsp:cNvSpPr/>
      </dsp:nvSpPr>
      <dsp:spPr>
        <a:xfrm>
          <a:off x="2998888" y="433975"/>
          <a:ext cx="161152" cy="161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1FAEB-ABD0-430C-B215-617D6303390F}">
      <dsp:nvSpPr>
        <dsp:cNvPr id="0" name=""/>
        <dsp:cNvSpPr/>
      </dsp:nvSpPr>
      <dsp:spPr>
        <a:xfrm>
          <a:off x="3160040" y="433572"/>
          <a:ext cx="241728" cy="16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700" kern="1200" dirty="0"/>
        </a:p>
      </dsp:txBody>
      <dsp:txXfrm>
        <a:off x="3160040" y="433572"/>
        <a:ext cx="241728" cy="161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E7A03-9277-4450-94C2-D671EF6DB576}" type="datetimeFigureOut">
              <a:rPr lang="sv-SE" smtClean="0"/>
              <a:t>2012-03-12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D6E02-8BC1-445A-AA6C-451F22391B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894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D6E02-8BC1-445A-AA6C-451F22391BC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8155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BF3 use 32 samples per meter</a:t>
            </a:r>
          </a:p>
          <a:p>
            <a:r>
              <a:rPr lang="sv-SE" dirty="0" smtClean="0"/>
              <a:t>Going above gives too low frame-to-frame coherency and often unacceptable </a:t>
            </a:r>
            <a:r>
              <a:rPr lang="sv-SE" baseline="0" dirty="0" smtClean="0"/>
              <a:t>latencies. 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D6E02-8BC1-445A-AA6C-451F22391BCC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587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752475"/>
            <a:ext cx="3638550" cy="3638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752475"/>
            <a:ext cx="3638550" cy="3638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5105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0" y="158750"/>
            <a:ext cx="14605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552950"/>
            <a:ext cx="2019299" cy="425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39702"/>
            <a:ext cx="7772400" cy="67047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42642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49"/>
            <a:ext cx="8229600" cy="548879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05176"/>
            <a:ext cx="8027169" cy="1021556"/>
          </a:xfrm>
        </p:spPr>
        <p:txBody>
          <a:bodyPr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2180035"/>
            <a:ext cx="8027169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133350"/>
            <a:ext cx="91440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45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285750"/>
            <a:ext cx="2667000" cy="99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285751"/>
            <a:ext cx="2705100" cy="1141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Andrew Hamilton\ForMattias\Screen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33350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814" y="2452007"/>
            <a:ext cx="7848600" cy="1905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0" dirty="0" smtClean="0">
                <a:solidFill>
                  <a:schemeClr val="bg1"/>
                </a:solidFill>
              </a:rPr>
              <a:t>Terrain </a:t>
            </a:r>
            <a:r>
              <a:rPr lang="en-US" sz="2800" b="0" dirty="0">
                <a:solidFill>
                  <a:schemeClr val="bg1"/>
                </a:solidFill>
              </a:rPr>
              <a:t>in Battlefield 3: </a:t>
            </a:r>
            <a:r>
              <a:rPr lang="en-US" sz="2800" b="0" dirty="0" smtClean="0">
                <a:solidFill>
                  <a:schemeClr val="bg1"/>
                </a:solidFill>
              </a:rPr>
              <a:t/>
            </a:r>
            <a:br>
              <a:rPr lang="en-US" sz="2800" b="0" dirty="0" smtClean="0">
                <a:solidFill>
                  <a:schemeClr val="bg1"/>
                </a:solidFill>
              </a:rPr>
            </a:br>
            <a:r>
              <a:rPr lang="en-US" sz="2800" b="0" dirty="0" smtClean="0">
                <a:solidFill>
                  <a:schemeClr val="bg1"/>
                </a:solidFill>
              </a:rPr>
              <a:t>A </a:t>
            </a:r>
            <a:r>
              <a:rPr lang="en-US" sz="2800" b="0" dirty="0">
                <a:solidFill>
                  <a:schemeClr val="bg1"/>
                </a:solidFill>
              </a:rPr>
              <a:t>modern, complete and scalable </a:t>
            </a:r>
            <a:r>
              <a:rPr lang="en-US" sz="2800" b="0" dirty="0" smtClean="0">
                <a:solidFill>
                  <a:schemeClr val="bg1"/>
                </a:solidFill>
              </a:rPr>
              <a:t>system</a:t>
            </a:r>
            <a:br>
              <a:rPr lang="en-US" sz="2800" b="0" dirty="0" smtClean="0">
                <a:solidFill>
                  <a:schemeClr val="bg1"/>
                </a:solidFill>
              </a:rPr>
            </a:br>
            <a:r>
              <a:rPr lang="en-US" sz="2800" b="0" dirty="0">
                <a:solidFill>
                  <a:schemeClr val="bg1"/>
                </a:solidFill>
              </a:rPr>
              <a:t/>
            </a:r>
            <a:br>
              <a:rPr lang="en-US" sz="2800" b="0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Mattias Widmark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b="0" dirty="0" smtClean="0">
                <a:solidFill>
                  <a:schemeClr val="bg1"/>
                </a:solidFill>
              </a:rPr>
              <a:t>Software Engineer, EA Digital Illusions (DICE), Stockholm</a:t>
            </a:r>
            <a:endParaRPr lang="sv-SE" sz="2800" b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00" y="158750"/>
            <a:ext cx="1460500" cy="50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04248" y="4515966"/>
            <a:ext cx="2088232" cy="504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4552950"/>
            <a:ext cx="2019299" cy="4255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5218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67150"/>
            <a:ext cx="4876800" cy="116204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Rivers/lakes 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Implemented as free-floating decals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Water depth in pixel shader</a:t>
            </a:r>
          </a:p>
        </p:txBody>
      </p:sp>
    </p:spTree>
    <p:extLst>
      <p:ext uri="{BB962C8B-B14F-4D97-AF65-F5344CB8AC3E}">
        <p14:creationId xmlns:p14="http://schemas.microsoft.com/office/powerpoint/2010/main" val="556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Terrain raster resources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Multiple raster resources used</a:t>
            </a:r>
          </a:p>
          <a:p>
            <a:pPr lvl="1"/>
            <a:r>
              <a:rPr lang="sv-SE" dirty="0" smtClean="0"/>
              <a:t>Heightfield</a:t>
            </a:r>
          </a:p>
          <a:p>
            <a:pPr lvl="1"/>
            <a:r>
              <a:rPr lang="sv-SE" dirty="0" smtClean="0"/>
              <a:t>Shader splatting masks</a:t>
            </a:r>
          </a:p>
          <a:p>
            <a:pPr lvl="1"/>
            <a:r>
              <a:rPr lang="sv-SE" dirty="0" smtClean="0"/>
              <a:t>Colormap, used as an overlay on top of shader splatting</a:t>
            </a:r>
          </a:p>
          <a:p>
            <a:pPr lvl="1"/>
            <a:r>
              <a:rPr lang="sv-SE" dirty="0" smtClean="0"/>
              <a:t>Physics materials</a:t>
            </a:r>
          </a:p>
          <a:p>
            <a:pPr lvl="1"/>
            <a:r>
              <a:rPr lang="sv-SE" dirty="0" smtClean="0"/>
              <a:t>Destruction depth mask</a:t>
            </a:r>
          </a:p>
          <a:p>
            <a:pPr lvl="1"/>
            <a:r>
              <a:rPr lang="sv-SE" dirty="0" smtClean="0"/>
              <a:t>Albedo map for bounce light</a:t>
            </a:r>
          </a:p>
          <a:p>
            <a:pPr lvl="1"/>
            <a:r>
              <a:rPr lang="sv-SE" dirty="0" smtClean="0"/>
              <a:t>Additional mask channels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82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b="1" dirty="0" smtClean="0"/>
              <a:t>Scalability – hierarchies, payloads and limitations</a:t>
            </a:r>
          </a:p>
          <a:p>
            <a:r>
              <a:rPr lang="sv-SE" dirty="0" smtClean="0"/>
              <a:t>Workflows – realtime in-game editing</a:t>
            </a:r>
          </a:p>
          <a:p>
            <a:r>
              <a:rPr lang="sv-SE" dirty="0"/>
              <a:t>CPU and GPU performance</a:t>
            </a:r>
          </a:p>
          <a:p>
            <a:r>
              <a:rPr lang="sv-SE" dirty="0"/>
              <a:t>Procedural virtual texturing – powerful GPU optimization</a:t>
            </a:r>
          </a:p>
          <a:p>
            <a:r>
              <a:rPr lang="sv-SE" dirty="0" smtClean="0"/>
              <a:t>Data streaming – minimizing memory footprint</a:t>
            </a:r>
            <a:endParaRPr lang="sv-SE" dirty="0"/>
          </a:p>
          <a:p>
            <a:r>
              <a:rPr lang="sv-SE" dirty="0" smtClean="0"/>
              <a:t>Robustness – global prioritization</a:t>
            </a:r>
            <a:endParaRPr lang="sv-SE" dirty="0"/>
          </a:p>
          <a:p>
            <a:r>
              <a:rPr lang="sv-SE" dirty="0" smtClean="0"/>
              <a:t>Procedural </a:t>
            </a:r>
            <a:r>
              <a:rPr lang="sv-SE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285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T:\Andrew Hamilton\ForMattias\Screen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17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:\Andrew Hamilton\ForMattias\Screen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17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58" y="2876550"/>
            <a:ext cx="2900934" cy="186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4350"/>
            <a:ext cx="2686050" cy="219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Scalability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00150"/>
            <a:ext cx="5455158" cy="3352800"/>
          </a:xfrm>
        </p:spPr>
        <p:txBody>
          <a:bodyPr>
            <a:normAutofit fontScale="77500" lnSpcReduction="20000"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Our definition of </a:t>
            </a:r>
            <a:r>
              <a:rPr lang="sv-SE" i="1" dirty="0" smtClean="0">
                <a:solidFill>
                  <a:schemeClr val="bg1"/>
                </a:solidFill>
              </a:rPr>
              <a:t>scalability</a:t>
            </a:r>
            <a:endParaRPr lang="sv-SE" dirty="0" smtClean="0">
              <a:solidFill>
                <a:schemeClr val="bg1"/>
              </a:solidFill>
            </a:endParaRP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Arbitrary view distance (0.06m to 30 000m)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Arbitrary level of detail (0.0001m and lower)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Arbitrary velocity (supercars and jets)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Main observation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It is all about hierarchies!</a:t>
            </a:r>
          </a:p>
          <a:p>
            <a:pPr lvl="1"/>
            <a:r>
              <a:rPr lang="sv-SE" dirty="0">
                <a:solidFill>
                  <a:schemeClr val="bg1"/>
                </a:solidFill>
              </a:rPr>
              <a:t>Consistent use of hierarchies gives scalability ”for free”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Hierarchies not new to terrain rendering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Frostbite approach similar to flight simulators</a:t>
            </a:r>
          </a:p>
          <a:p>
            <a:r>
              <a:rPr lang="sv-SE" i="1" dirty="0" smtClean="0">
                <a:solidFill>
                  <a:schemeClr val="bg1"/>
                </a:solidFill>
              </a:rPr>
              <a:t>Quadtree</a:t>
            </a:r>
            <a:r>
              <a:rPr lang="sv-SE" dirty="0" smtClean="0">
                <a:solidFill>
                  <a:schemeClr val="bg1"/>
                </a:solidFill>
              </a:rPr>
              <a:t> hierarchies used for all spatial representations</a:t>
            </a:r>
            <a:br>
              <a:rPr lang="sv-SE" dirty="0" smtClean="0">
                <a:solidFill>
                  <a:schemeClr val="bg1"/>
                </a:solidFill>
              </a:rPr>
            </a:br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Assuming knowledge of quadtrees, we jump right into Frostbite specifics!</a:t>
            </a:r>
          </a:p>
        </p:txBody>
      </p:sp>
    </p:spTree>
    <p:extLst>
      <p:ext uri="{BB962C8B-B14F-4D97-AF65-F5344CB8AC3E}">
        <p14:creationId xmlns:p14="http://schemas.microsoft.com/office/powerpoint/2010/main" val="144635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Quadtree node payload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The </a:t>
            </a:r>
            <a:r>
              <a:rPr lang="sv-SE" i="1" dirty="0" smtClean="0"/>
              <a:t>node payload </a:t>
            </a:r>
            <a:r>
              <a:rPr lang="sv-SE" dirty="0" smtClean="0"/>
              <a:t>is a central concept</a:t>
            </a:r>
          </a:p>
          <a:p>
            <a:r>
              <a:rPr lang="sv-SE" dirty="0" smtClean="0"/>
              <a:t>A quadtree node can be attributed with a ”data blob”; the payload</a:t>
            </a:r>
          </a:p>
          <a:p>
            <a:r>
              <a:rPr lang="sv-SE" dirty="0" smtClean="0"/>
              <a:t>Payload is</a:t>
            </a:r>
          </a:p>
          <a:p>
            <a:pPr lvl="1"/>
            <a:r>
              <a:rPr lang="sv-SE" dirty="0" smtClean="0"/>
              <a:t>a tile of raster data</a:t>
            </a:r>
          </a:p>
          <a:p>
            <a:pPr lvl="1"/>
            <a:r>
              <a:rPr lang="sv-SE" dirty="0" smtClean="0"/>
              <a:t>a cell of terrain decoration </a:t>
            </a:r>
          </a:p>
          <a:p>
            <a:pPr lvl="2"/>
            <a:r>
              <a:rPr lang="sv-SE" dirty="0" smtClean="0"/>
              <a:t>A list of instances (rock, grass, trees) </a:t>
            </a:r>
          </a:p>
          <a:p>
            <a:pPr lvl="1"/>
            <a:r>
              <a:rPr lang="sv-SE" dirty="0" smtClean="0"/>
              <a:t>a piece of decal mesh</a:t>
            </a:r>
          </a:p>
          <a:p>
            <a:r>
              <a:rPr lang="sv-SE" dirty="0" smtClean="0"/>
              <a:t>All nodes have payload...</a:t>
            </a:r>
          </a:p>
          <a:p>
            <a:pPr lvl="1"/>
            <a:r>
              <a:rPr lang="sv-SE" dirty="0" smtClean="0"/>
              <a:t>... but only a few have it loaded</a:t>
            </a:r>
          </a:p>
          <a:p>
            <a:pPr lvl="1"/>
            <a:endParaRPr lang="sv-SE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931315"/>
              </p:ext>
            </p:extLst>
          </p:nvPr>
        </p:nvGraphicFramePr>
        <p:xfrm>
          <a:off x="4495800" y="2800350"/>
          <a:ext cx="4495800" cy="185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57800" y="203835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Nodes (white circle)</a:t>
            </a:r>
          </a:p>
          <a:p>
            <a:r>
              <a:rPr lang="sv-SE" b="1" dirty="0" smtClean="0">
                <a:solidFill>
                  <a:schemeClr val="accent2"/>
                </a:solidFill>
              </a:rPr>
              <a:t>Payload (red dot)</a:t>
            </a:r>
            <a:endParaRPr lang="sv-SE" b="1" dirty="0">
              <a:solidFill>
                <a:schemeClr val="accent2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369562"/>
              </p:ext>
            </p:extLst>
          </p:nvPr>
        </p:nvGraphicFramePr>
        <p:xfrm>
          <a:off x="4495800" y="2800350"/>
          <a:ext cx="4495800" cy="185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853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>
        <p:bldAsOne/>
      </p:bldGraphic>
      <p:bldGraphic spid="4" grpId="1">
        <p:bldAsOne/>
      </p:bldGraphic>
      <p:bldP spid="5" grpId="0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Nodes with and without payload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1239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smtClean="0">
                <a:solidFill>
                  <a:schemeClr val="tx1"/>
                </a:solidFill>
              </a:rPr>
              <a:t>Payloads are constantly in motion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They are loaded (streamed), generated or freed evey frame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Only a fraction of the nodes have payload resident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Payload movement is </a:t>
            </a:r>
            <a:r>
              <a:rPr lang="en-US" dirty="0" smtClean="0">
                <a:solidFill>
                  <a:schemeClr val="tx1"/>
                </a:solidFill>
              </a:rPr>
              <a:t>governed </a:t>
            </a:r>
            <a:r>
              <a:rPr lang="sv-SE" dirty="0" smtClean="0">
                <a:solidFill>
                  <a:schemeClr val="tx1"/>
                </a:solidFill>
              </a:rPr>
              <a:t>by prioritization mechanisms...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... but more of that later</a:t>
            </a:r>
          </a:p>
          <a:p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LOD payload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924800" cy="1657350"/>
          </a:xfrm>
        </p:spPr>
        <p:txBody>
          <a:bodyPr>
            <a:normAutofit/>
          </a:bodyPr>
          <a:lstStyle/>
          <a:p>
            <a:r>
              <a:rPr lang="sv-SE" dirty="0" smtClean="0"/>
              <a:t>Non-leaf nodes have payload too</a:t>
            </a:r>
          </a:p>
          <a:p>
            <a:r>
              <a:rPr lang="sv-SE" dirty="0" smtClean="0"/>
              <a:t>These payloads are used as LODs</a:t>
            </a:r>
          </a:p>
          <a:p>
            <a:r>
              <a:rPr lang="sv-SE" dirty="0" smtClean="0"/>
              <a:t>Detail level depends on payload depth</a:t>
            </a:r>
          </a:p>
          <a:p>
            <a:pPr lvl="1"/>
            <a:r>
              <a:rPr lang="sv-SE" dirty="0" smtClean="0"/>
              <a:t>Nodes closer to root represent lower detail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79523" y="3070741"/>
            <a:ext cx="0" cy="1543050"/>
          </a:xfrm>
          <a:prstGeom prst="straightConnector1">
            <a:avLst/>
          </a:prstGeom>
          <a:ln w="25400"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31924" y="3642241"/>
            <a:ext cx="212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Increasing LOD</a:t>
            </a:r>
            <a:endParaRPr lang="sv-SE" dirty="0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544609"/>
              </p:ext>
            </p:extLst>
          </p:nvPr>
        </p:nvGraphicFramePr>
        <p:xfrm>
          <a:off x="1521723" y="2773680"/>
          <a:ext cx="5257800" cy="2137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7200" y="2809131"/>
            <a:ext cx="2520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accent2"/>
                </a:solidFill>
              </a:rPr>
              <a:t>Payload (red dot)</a:t>
            </a:r>
          </a:p>
          <a:p>
            <a:r>
              <a:rPr lang="sv-SE" sz="1400" b="1" dirty="0" smtClean="0">
                <a:solidFill>
                  <a:schemeClr val="accent6"/>
                </a:solidFill>
              </a:rPr>
              <a:t>LOD payload (orange dot)</a:t>
            </a:r>
            <a:endParaRPr lang="sv-SE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Graphic spid="11" grpId="0">
        <p:bldAsOne/>
      </p:bldGraphic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View-dependent payload usage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267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/>
              <a:t>Set of payloads (green dots) used for a certain observer position</a:t>
            </a:r>
          </a:p>
          <a:p>
            <a:pPr lvl="1"/>
            <a:r>
              <a:rPr lang="sv-SE" dirty="0" smtClean="0"/>
              <a:t>Note area to the left is distant and use lower LOD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814716"/>
              </p:ext>
            </p:extLst>
          </p:nvPr>
        </p:nvGraphicFramePr>
        <p:xfrm>
          <a:off x="277218" y="2615887"/>
          <a:ext cx="4069047" cy="16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661446"/>
              </p:ext>
            </p:extLst>
          </p:nvPr>
        </p:nvGraphicFramePr>
        <p:xfrm>
          <a:off x="4572000" y="2701612"/>
          <a:ext cx="4085067" cy="1684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Oval 6"/>
          <p:cNvSpPr/>
          <p:nvPr/>
        </p:nvSpPr>
        <p:spPr>
          <a:xfrm>
            <a:off x="2209800" y="4479962"/>
            <a:ext cx="129952" cy="130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1" y="4351424"/>
            <a:ext cx="110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tx2"/>
                </a:solidFill>
              </a:rPr>
              <a:t>Observer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8206" y="4144036"/>
            <a:ext cx="110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tx2"/>
                </a:solidFill>
              </a:rPr>
              <a:t>Observer</a:t>
            </a:r>
          </a:p>
        </p:txBody>
      </p:sp>
      <p:sp>
        <p:nvSpPr>
          <p:cNvPr id="11" name="Oval 10"/>
          <p:cNvSpPr/>
          <p:nvPr/>
        </p:nvSpPr>
        <p:spPr>
          <a:xfrm>
            <a:off x="5791200" y="4263938"/>
            <a:ext cx="148952" cy="153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1215712"/>
            <a:ext cx="4267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 smtClean="0">
                <a:solidFill>
                  <a:schemeClr val="tx1"/>
                </a:solidFill>
              </a:rPr>
              <a:t>Observer moves and another set is used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Area to the left now use higher LOD</a:t>
            </a: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Motivation for LOD payloads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267200" cy="3394472"/>
          </a:xfrm>
        </p:spPr>
        <p:txBody>
          <a:bodyPr>
            <a:normAutofit/>
          </a:bodyPr>
          <a:lstStyle/>
          <a:p>
            <a:r>
              <a:rPr lang="sv-SE" dirty="0" smtClean="0"/>
              <a:t>With LOD</a:t>
            </a:r>
          </a:p>
          <a:p>
            <a:pPr lvl="1"/>
            <a:r>
              <a:rPr lang="sv-SE" dirty="0" smtClean="0"/>
              <a:t>cost (payload count) is mostly independent of terrain size</a:t>
            </a:r>
          </a:p>
          <a:p>
            <a:pPr lvl="1"/>
            <a:r>
              <a:rPr lang="sv-SE" dirty="0" smtClean="0">
                <a:solidFill>
                  <a:schemeClr val="accent3"/>
                </a:solidFill>
              </a:rPr>
              <a:t>Scalable!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94051" y="1252006"/>
            <a:ext cx="4267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smtClean="0">
                <a:solidFill>
                  <a:schemeClr val="tx1"/>
                </a:solidFill>
              </a:rPr>
              <a:t>Without LOD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cost depend on terrain size</a:t>
            </a:r>
          </a:p>
          <a:p>
            <a:pPr lvl="1"/>
            <a:r>
              <a:rPr lang="sv-SE" dirty="0" smtClean="0">
                <a:solidFill>
                  <a:schemeClr val="accent2"/>
                </a:solidFill>
              </a:rPr>
              <a:t>Not scalable!</a:t>
            </a:r>
          </a:p>
          <a:p>
            <a:pPr lvl="1"/>
            <a:endParaRPr lang="sv-SE" dirty="0"/>
          </a:p>
        </p:txBody>
      </p:sp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354862"/>
              </p:ext>
            </p:extLst>
          </p:nvPr>
        </p:nvGraphicFramePr>
        <p:xfrm>
          <a:off x="381000" y="2647950"/>
          <a:ext cx="3685182" cy="1520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488396"/>
              </p:ext>
            </p:extLst>
          </p:nvPr>
        </p:nvGraphicFramePr>
        <p:xfrm>
          <a:off x="4776466" y="2724150"/>
          <a:ext cx="3712766" cy="153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027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Graphic spid="1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Generation of raster LOD payload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Source data and workflows on leaf level</a:t>
            </a:r>
          </a:p>
          <a:p>
            <a:r>
              <a:rPr lang="sv-SE" dirty="0" smtClean="0"/>
              <a:t>LODs </a:t>
            </a:r>
            <a:r>
              <a:rPr lang="sv-SE" dirty="0"/>
              <a:t>generated automatically by </a:t>
            </a:r>
            <a:r>
              <a:rPr lang="sv-SE" dirty="0" smtClean="0"/>
              <a:t>pipeline</a:t>
            </a:r>
          </a:p>
          <a:p>
            <a:r>
              <a:rPr lang="sv-SE" dirty="0" smtClean="0"/>
              <a:t>Requirements</a:t>
            </a:r>
          </a:p>
          <a:p>
            <a:pPr lvl="1"/>
            <a:r>
              <a:rPr lang="sv-SE" dirty="0" smtClean="0"/>
              <a:t>Tile overlap (borders) for rendering algorithms</a:t>
            </a:r>
          </a:p>
          <a:p>
            <a:pPr lvl="1"/>
            <a:r>
              <a:rPr lang="sv-SE" dirty="0" smtClean="0"/>
              <a:t>Continuity</a:t>
            </a:r>
          </a:p>
          <a:p>
            <a:r>
              <a:rPr lang="sv-SE" dirty="0" smtClean="0"/>
              <a:t>Recursive (reverse) depth first algorithm</a:t>
            </a:r>
          </a:p>
          <a:p>
            <a:pPr lvl="1"/>
            <a:r>
              <a:rPr lang="sv-SE" dirty="0" smtClean="0"/>
              <a:t>Green LOD tile is generated</a:t>
            </a:r>
          </a:p>
          <a:p>
            <a:pPr lvl="1"/>
            <a:r>
              <a:rPr lang="sv-SE" dirty="0" smtClean="0"/>
              <a:t>Four children (red) and up to 12 neighbor tiles </a:t>
            </a:r>
            <a:br>
              <a:rPr lang="sv-SE" dirty="0" smtClean="0"/>
            </a:br>
            <a:r>
              <a:rPr lang="sv-SE" dirty="0" smtClean="0"/>
              <a:t>(blue) are used</a:t>
            </a:r>
          </a:p>
          <a:p>
            <a:pPr lvl="1"/>
            <a:endParaRPr lang="sv-SE" dirty="0"/>
          </a:p>
          <a:p>
            <a:pPr lvl="1"/>
            <a:endParaRPr lang="sv-SE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00800" y="2730500"/>
            <a:ext cx="2286000" cy="2044700"/>
            <a:chOff x="6400800" y="2730500"/>
            <a:chExt cx="2286000" cy="2044700"/>
          </a:xfrm>
        </p:grpSpPr>
        <p:sp>
          <p:nvSpPr>
            <p:cNvPr id="6" name="Rectangle 5"/>
            <p:cNvSpPr/>
            <p:nvPr/>
          </p:nvSpPr>
          <p:spPr>
            <a:xfrm>
              <a:off x="6934200" y="3225800"/>
              <a:ext cx="1219200" cy="1066800"/>
            </a:xfrm>
            <a:prstGeom prst="rect">
              <a:avLst/>
            </a:prstGeom>
            <a:solidFill>
              <a:schemeClr val="accent3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3231371104"/>
                </p:ext>
              </p:extLst>
            </p:nvPr>
          </p:nvGraphicFramePr>
          <p:xfrm>
            <a:off x="6400800" y="2730500"/>
            <a:ext cx="2286000" cy="20447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6934200" y="3225800"/>
              <a:ext cx="1219200" cy="1066800"/>
            </a:xfrm>
            <a:prstGeom prst="rect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8013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Scalability – hierarchies, payloads and limitations</a:t>
            </a:r>
          </a:p>
          <a:p>
            <a:r>
              <a:rPr lang="sv-SE" dirty="0" smtClean="0"/>
              <a:t>Workflows – realtime in-game editing</a:t>
            </a:r>
          </a:p>
          <a:p>
            <a:r>
              <a:rPr lang="sv-SE" dirty="0"/>
              <a:t>CPU and GPU performance</a:t>
            </a:r>
          </a:p>
          <a:p>
            <a:r>
              <a:rPr lang="sv-SE" dirty="0"/>
              <a:t>Procedural virtual texturing – powerful GPU optimization</a:t>
            </a:r>
          </a:p>
          <a:p>
            <a:r>
              <a:rPr lang="sv-SE" dirty="0" smtClean="0"/>
              <a:t>Data streaming – minimizing memory footprint</a:t>
            </a:r>
            <a:endParaRPr lang="sv-SE" dirty="0"/>
          </a:p>
          <a:p>
            <a:r>
              <a:rPr lang="sv-SE" dirty="0" smtClean="0"/>
              <a:t>Robustness – global prioritization</a:t>
            </a:r>
            <a:endParaRPr lang="sv-SE" dirty="0"/>
          </a:p>
          <a:p>
            <a:r>
              <a:rPr lang="sv-SE" dirty="0" smtClean="0"/>
              <a:t>Procedural </a:t>
            </a:r>
            <a:r>
              <a:rPr lang="sv-SE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359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Terrain decoration payloads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Terrain decoration payload</a:t>
            </a:r>
          </a:p>
          <a:p>
            <a:pPr lvl="1"/>
            <a:r>
              <a:rPr lang="en-US" dirty="0" smtClean="0"/>
              <a:t>Is a list of instance transforms (for grass, trees, rocks)</a:t>
            </a:r>
          </a:p>
          <a:p>
            <a:pPr lvl="1"/>
            <a:r>
              <a:rPr lang="en-US" dirty="0" smtClean="0"/>
              <a:t>Is generated at runtime according to</a:t>
            </a:r>
          </a:p>
          <a:p>
            <a:pPr lvl="2"/>
            <a:r>
              <a:rPr lang="en-US" dirty="0" smtClean="0"/>
              <a:t>scattering rules</a:t>
            </a:r>
          </a:p>
          <a:p>
            <a:pPr lvl="2"/>
            <a:r>
              <a:rPr lang="en-US" dirty="0" err="1" smtClean="0"/>
              <a:t>shader</a:t>
            </a:r>
            <a:r>
              <a:rPr lang="en-US" dirty="0" smtClean="0"/>
              <a:t> splatted masks (position/density)</a:t>
            </a:r>
          </a:p>
          <a:p>
            <a:pPr lvl="3"/>
            <a:r>
              <a:rPr lang="en-US" dirty="0" smtClean="0"/>
              <a:t>Note that we allow </a:t>
            </a:r>
            <a:r>
              <a:rPr lang="en-US" dirty="0" err="1" smtClean="0"/>
              <a:t>shaders</a:t>
            </a:r>
            <a:r>
              <a:rPr lang="en-US" dirty="0" smtClean="0"/>
              <a:t> to modify masks!</a:t>
            </a:r>
          </a:p>
          <a:p>
            <a:pPr lvl="2"/>
            <a:r>
              <a:rPr lang="en-US" dirty="0" err="1" smtClean="0"/>
              <a:t>heightfield</a:t>
            </a:r>
            <a:r>
              <a:rPr lang="en-US" dirty="0" smtClean="0"/>
              <a:t> (ground-clamping and orientation)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52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/>
              <a:t>Terrain decoration LOD payloads</a:t>
            </a:r>
            <a:endParaRPr lang="sv-S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Quite unique (and slightly confusing) concept</a:t>
            </a:r>
            <a:endParaRPr lang="sv-SE" dirty="0" smtClean="0"/>
          </a:p>
          <a:p>
            <a:r>
              <a:rPr lang="sv-SE" dirty="0" smtClean="0"/>
              <a:t>LOD payloads used for scalability</a:t>
            </a:r>
          </a:p>
          <a:p>
            <a:pPr lvl="1"/>
            <a:r>
              <a:rPr lang="sv-SE" dirty="0" smtClean="0"/>
              <a:t>Near-root payloads provide high view distance</a:t>
            </a:r>
          </a:p>
          <a:p>
            <a:pPr lvl="1"/>
            <a:r>
              <a:rPr lang="sv-SE" dirty="0" smtClean="0"/>
              <a:t>Near-leaf </a:t>
            </a:r>
            <a:r>
              <a:rPr lang="sv-SE" dirty="0"/>
              <a:t>payloads provide </a:t>
            </a:r>
            <a:r>
              <a:rPr lang="sv-SE" dirty="0" smtClean="0"/>
              <a:t>high density</a:t>
            </a:r>
          </a:p>
          <a:p>
            <a:r>
              <a:rPr lang="sv-SE" dirty="0" smtClean="0"/>
              <a:t>Payloads can overlap</a:t>
            </a:r>
          </a:p>
          <a:p>
            <a:pPr lvl="1"/>
            <a:r>
              <a:rPr lang="sv-SE" dirty="0" smtClean="0"/>
              <a:t>Providing high view distance </a:t>
            </a:r>
            <a:r>
              <a:rPr lang="sv-SE" i="1" dirty="0" smtClean="0"/>
              <a:t>and </a:t>
            </a:r>
            <a:r>
              <a:rPr lang="sv-SE" dirty="0" smtClean="0"/>
              <a:t>density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62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smtClean="0">
                <a:solidFill>
                  <a:schemeClr val="accent2"/>
                </a:solidFill>
              </a:rPr>
              <a:t>&lt;screenshot from Frosted w/ game view&gt;</a:t>
            </a:r>
            <a:endParaRPr lang="sv-SE" b="1" dirty="0">
              <a:solidFill>
                <a:schemeClr val="accent2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1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485776" y="4346749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Trees</a:t>
            </a:r>
            <a:endParaRPr lang="sv-SE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6834" y="4346749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Bushes</a:t>
            </a:r>
            <a:endParaRPr lang="sv-SE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4387" y="4346749"/>
            <a:ext cx="1771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Leaves </a:t>
            </a:r>
          </a:p>
          <a:p>
            <a:r>
              <a:rPr lang="sv-SE" sz="2400" b="1" dirty="0" smtClean="0">
                <a:solidFill>
                  <a:schemeClr val="bg1"/>
                </a:solidFill>
              </a:rPr>
              <a:t>Level N+3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7266" y="4100528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chemeClr val="bg1"/>
                </a:solidFill>
              </a:rPr>
              <a:t>More leaves added (level N+4) </a:t>
            </a:r>
          </a:p>
          <a:p>
            <a:r>
              <a:rPr lang="sv-SE" sz="2000" b="1" dirty="0" smtClean="0">
                <a:solidFill>
                  <a:schemeClr val="bg1"/>
                </a:solidFill>
              </a:rPr>
              <a:t>and branches</a:t>
            </a:r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3403" y="1803164"/>
            <a:ext cx="30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High distance low density trees </a:t>
            </a:r>
          </a:p>
          <a:p>
            <a:r>
              <a:rPr lang="sv-SE" sz="1400" b="1" dirty="0" smtClean="0">
                <a:solidFill>
                  <a:schemeClr val="bg1"/>
                </a:solidFill>
              </a:rPr>
              <a:t>Payload at level N</a:t>
            </a:r>
            <a:endParaRPr lang="sv-SE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784" y="2500727"/>
            <a:ext cx="45336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Medium distance medium density trees </a:t>
            </a:r>
          </a:p>
          <a:p>
            <a:r>
              <a:rPr lang="sv-SE" sz="1400" b="1" dirty="0" smtClean="0">
                <a:solidFill>
                  <a:schemeClr val="bg1"/>
                </a:solidFill>
              </a:rPr>
              <a:t>Payload at level N+1</a:t>
            </a:r>
          </a:p>
          <a:p>
            <a:r>
              <a:rPr lang="sv-SE" sz="1400" b="1" dirty="0" smtClean="0">
                <a:solidFill>
                  <a:schemeClr val="bg1"/>
                </a:solidFill>
              </a:rPr>
              <a:t>Adds to payload at level N for increased density</a:t>
            </a:r>
            <a:endParaRPr lang="sv-SE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4580" y="3296802"/>
            <a:ext cx="231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Lower distance bushes</a:t>
            </a:r>
          </a:p>
          <a:p>
            <a:r>
              <a:rPr lang="sv-SE" sz="1400" b="1" dirty="0" smtClean="0">
                <a:solidFill>
                  <a:schemeClr val="bg1"/>
                </a:solidFill>
              </a:rPr>
              <a:t>Payload at level N+2</a:t>
            </a:r>
            <a:endParaRPr lang="sv-SE" sz="14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16432" y="1327355"/>
            <a:ext cx="2053205" cy="475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/>
          <p:cNvSpPr/>
          <p:nvPr/>
        </p:nvSpPr>
        <p:spPr>
          <a:xfrm>
            <a:off x="1626834" y="2088479"/>
            <a:ext cx="2053205" cy="475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Oval 18"/>
          <p:cNvSpPr/>
          <p:nvPr/>
        </p:nvSpPr>
        <p:spPr>
          <a:xfrm rot="20765967">
            <a:off x="2093599" y="2948570"/>
            <a:ext cx="2053205" cy="475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Oval 19"/>
          <p:cNvSpPr/>
          <p:nvPr/>
        </p:nvSpPr>
        <p:spPr>
          <a:xfrm rot="1538677">
            <a:off x="3462149" y="3909645"/>
            <a:ext cx="2053205" cy="8742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850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allAtOnce"/>
      <p:bldP spid="14" grpId="0" uiExpand="1" build="allAtOnce"/>
      <p:bldP spid="15" grpId="0" uiExpand="1" build="allAtOnce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– hierarchies, payloads and limitations</a:t>
            </a:r>
          </a:p>
          <a:p>
            <a:r>
              <a:rPr lang="sv-SE" b="1" dirty="0" smtClean="0"/>
              <a:t>Workflows – realtime in-game editing</a:t>
            </a:r>
          </a:p>
          <a:p>
            <a:r>
              <a:rPr lang="sv-SE" dirty="0"/>
              <a:t>CPU and GPU performance</a:t>
            </a:r>
          </a:p>
          <a:p>
            <a:r>
              <a:rPr lang="sv-SE" dirty="0"/>
              <a:t>Procedural virtual texturing – powerful GPU optimization</a:t>
            </a:r>
          </a:p>
          <a:p>
            <a:r>
              <a:rPr lang="sv-SE" dirty="0" smtClean="0"/>
              <a:t>Data streaming – minimizing memory footprint</a:t>
            </a:r>
          </a:p>
          <a:p>
            <a:r>
              <a:rPr lang="sv-SE" dirty="0" smtClean="0"/>
              <a:t>Robustness – global prioritization</a:t>
            </a:r>
            <a:endParaRPr lang="sv-SE" dirty="0"/>
          </a:p>
          <a:p>
            <a:r>
              <a:rPr lang="sv-SE" dirty="0" smtClean="0"/>
              <a:t>Procedural </a:t>
            </a:r>
            <a:r>
              <a:rPr lang="sv-SE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285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Real time editing in FrostEd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FrostEd is Frostbite editor</a:t>
            </a:r>
          </a:p>
          <a:p>
            <a:r>
              <a:rPr lang="sv-SE" i="1" dirty="0" smtClean="0"/>
              <a:t>Game View </a:t>
            </a:r>
            <a:r>
              <a:rPr lang="sv-SE" dirty="0" smtClean="0"/>
              <a:t>is game rendering inside editor</a:t>
            </a:r>
          </a:p>
          <a:p>
            <a:r>
              <a:rPr lang="sv-SE" dirty="0" smtClean="0"/>
              <a:t>Terrain editing with realtime feedback in game view</a:t>
            </a:r>
          </a:p>
          <a:p>
            <a:pPr lvl="1"/>
            <a:r>
              <a:rPr lang="sv-SE" dirty="0"/>
              <a:t>Heightfield </a:t>
            </a:r>
            <a:r>
              <a:rPr lang="sv-SE" dirty="0" smtClean="0"/>
              <a:t>sculpting</a:t>
            </a:r>
          </a:p>
          <a:p>
            <a:pPr lvl="1"/>
            <a:r>
              <a:rPr lang="sv-SE" dirty="0" smtClean="0"/>
              <a:t>Mask and color painting</a:t>
            </a:r>
          </a:p>
          <a:p>
            <a:pPr lvl="1"/>
            <a:r>
              <a:rPr lang="sv-SE" dirty="0" smtClean="0"/>
              <a:t>Decal editing</a:t>
            </a:r>
          </a:p>
          <a:p>
            <a:pPr lvl="1"/>
            <a:r>
              <a:rPr lang="sv-SE" dirty="0" smtClean="0"/>
              <a:t>Terrain decoration</a:t>
            </a:r>
            <a:br>
              <a:rPr lang="sv-SE" dirty="0" smtClean="0"/>
            </a:br>
            <a:endParaRPr lang="sv-SE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2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2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8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External tools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When tools are not enough terrain can be exported and imported</a:t>
            </a:r>
          </a:p>
          <a:p>
            <a:pPr lvl="1"/>
            <a:r>
              <a:rPr lang="sv-SE" dirty="0" smtClean="0"/>
              <a:t>Select all or part of terrain</a:t>
            </a:r>
          </a:p>
          <a:p>
            <a:pPr lvl="1"/>
            <a:r>
              <a:rPr lang="sv-SE" dirty="0" smtClean="0"/>
              <a:t>Metadata + raw file</a:t>
            </a:r>
          </a:p>
          <a:p>
            <a:pPr lvl="1"/>
            <a:r>
              <a:rPr lang="sv-SE" dirty="0" smtClean="0"/>
              <a:t>Edit raw file and reimport</a:t>
            </a:r>
          </a:p>
          <a:p>
            <a:pPr lvl="2"/>
            <a:r>
              <a:rPr lang="sv-SE" dirty="0" smtClean="0"/>
              <a:t>Metadata will import to right area</a:t>
            </a:r>
          </a:p>
          <a:p>
            <a:pPr lvl="1"/>
            <a:r>
              <a:rPr lang="sv-SE" dirty="0" smtClean="0"/>
              <a:t>Puts </a:t>
            </a:r>
            <a:r>
              <a:rPr lang="sv-SE" i="1" dirty="0" smtClean="0"/>
              <a:t>WorldMachine</a:t>
            </a:r>
            <a:r>
              <a:rPr lang="sv-SE" dirty="0" smtClean="0"/>
              <a:t>, </a:t>
            </a:r>
            <a:r>
              <a:rPr lang="sv-SE" i="1" dirty="0" smtClean="0"/>
              <a:t>GeoControl </a:t>
            </a:r>
            <a:r>
              <a:rPr lang="sv-SE" dirty="0" smtClean="0"/>
              <a:t>in the loop</a:t>
            </a:r>
          </a:p>
          <a:p>
            <a:pPr lvl="2"/>
            <a:r>
              <a:rPr lang="sv-SE" dirty="0" smtClean="0"/>
              <a:t>A common workflow</a:t>
            </a:r>
          </a:p>
        </p:txBody>
      </p:sp>
    </p:spTree>
    <p:extLst>
      <p:ext uri="{BB962C8B-B14F-4D97-AF65-F5344CB8AC3E}">
        <p14:creationId xmlns:p14="http://schemas.microsoft.com/office/powerpoint/2010/main" val="15328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Workflow 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62881"/>
          </a:xfrm>
        </p:spPr>
        <p:txBody>
          <a:bodyPr>
            <a:normAutofit/>
          </a:bodyPr>
          <a:lstStyle/>
          <a:p>
            <a:r>
              <a:rPr lang="sv-SE" dirty="0" smtClean="0"/>
              <a:t>Conflict between data compression and realtime editing</a:t>
            </a:r>
          </a:p>
          <a:p>
            <a:r>
              <a:rPr lang="sv-SE" dirty="0" smtClean="0"/>
              <a:t>Realtime editing bypass pipeline</a:t>
            </a:r>
          </a:p>
          <a:p>
            <a:r>
              <a:rPr lang="sv-SE" dirty="0" smtClean="0"/>
              <a:t>Clever update scheme for procedural content needed</a:t>
            </a:r>
          </a:p>
          <a:p>
            <a:pPr lvl="1"/>
            <a:r>
              <a:rPr lang="sv-SE" dirty="0" smtClean="0"/>
              <a:t>We already had one (destruction)</a:t>
            </a:r>
          </a:p>
          <a:p>
            <a:r>
              <a:rPr lang="sv-SE" dirty="0"/>
              <a:t>Frostbite terrains too large for some popular tools</a:t>
            </a:r>
          </a:p>
          <a:p>
            <a:pPr lvl="1"/>
            <a:r>
              <a:rPr lang="sv-SE" dirty="0" smtClean="0"/>
              <a:t>GeoControl and WorldMachine do </a:t>
            </a:r>
            <a:r>
              <a:rPr lang="sv-SE" dirty="0"/>
              <a:t>not like 8k+ </a:t>
            </a:r>
            <a:r>
              <a:rPr lang="sv-SE" dirty="0" smtClean="0"/>
              <a:t>rasters</a:t>
            </a:r>
          </a:p>
          <a:p>
            <a:pPr marL="457200" lvl="1" indent="0">
              <a:buNone/>
            </a:pPr>
            <a:endParaRPr lang="sv-SE" dirty="0"/>
          </a:p>
          <a:p>
            <a:pPr lvl="1"/>
            <a:endParaRPr lang="sv-SE" dirty="0"/>
          </a:p>
          <a:p>
            <a:endParaRPr lang="sv-SE" dirty="0" smtClean="0"/>
          </a:p>
          <a:p>
            <a:endParaRPr lang="sv-SE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186507"/>
            <a:ext cx="28575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2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– hierarchies, payloads and limitations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Workflows – realtime in-game editing</a:t>
            </a:r>
          </a:p>
          <a:p>
            <a:r>
              <a:rPr lang="sv-SE" b="1" dirty="0"/>
              <a:t>CPU and GPU performance</a:t>
            </a:r>
          </a:p>
          <a:p>
            <a:r>
              <a:rPr lang="sv-SE" dirty="0"/>
              <a:t>Procedural virtual texturing – powerful GPU optimization</a:t>
            </a:r>
          </a:p>
          <a:p>
            <a:r>
              <a:rPr lang="sv-SE" dirty="0" smtClean="0"/>
              <a:t>Data streaming – minimizing memory footprint</a:t>
            </a:r>
            <a:endParaRPr lang="sv-SE" dirty="0"/>
          </a:p>
          <a:p>
            <a:r>
              <a:rPr lang="sv-SE" dirty="0" smtClean="0"/>
              <a:t>Robustness – global prioritization</a:t>
            </a:r>
            <a:endParaRPr lang="sv-SE" dirty="0"/>
          </a:p>
          <a:p>
            <a:r>
              <a:rPr lang="sv-SE" dirty="0" smtClean="0"/>
              <a:t>Procedural </a:t>
            </a:r>
            <a:r>
              <a:rPr lang="sv-SE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285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Efficient on CPU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05150"/>
            <a:ext cx="6324600" cy="1600200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All work done in jobs, most on SPU and many wide</a:t>
            </a:r>
          </a:p>
          <a:p>
            <a:pPr lvl="1"/>
            <a:r>
              <a:rPr lang="sv-SE" dirty="0">
                <a:solidFill>
                  <a:schemeClr val="bg1"/>
                </a:solidFill>
              </a:rPr>
              <a:t>Early unoptimized versions consumed 10ms+ PPU time</a:t>
            </a:r>
          </a:p>
          <a:p>
            <a:pPr marL="742950" lvl="2" indent="-342900"/>
            <a:r>
              <a:rPr lang="sv-SE" dirty="0" smtClean="0">
                <a:solidFill>
                  <a:schemeClr val="bg1"/>
                </a:solidFill>
              </a:rPr>
              <a:t>BF3 </a:t>
            </a:r>
            <a:r>
              <a:rPr lang="sv-SE" dirty="0">
                <a:solidFill>
                  <a:schemeClr val="bg1"/>
                </a:solidFill>
              </a:rPr>
              <a:t>final </a:t>
            </a:r>
            <a:r>
              <a:rPr lang="sv-SE" dirty="0" smtClean="0">
                <a:solidFill>
                  <a:schemeClr val="bg1"/>
                </a:solidFill>
              </a:rPr>
              <a:t>measurements (PS3)</a:t>
            </a:r>
            <a:endParaRPr lang="sv-SE" dirty="0">
              <a:solidFill>
                <a:schemeClr val="bg1"/>
              </a:solidFill>
            </a:endParaRPr>
          </a:p>
          <a:p>
            <a:pPr marL="1200150" lvl="3" indent="-342900"/>
            <a:r>
              <a:rPr lang="sv-SE" dirty="0">
                <a:solidFill>
                  <a:schemeClr val="bg1"/>
                </a:solidFill>
              </a:rPr>
              <a:t>1-2ms SPU </a:t>
            </a:r>
            <a:r>
              <a:rPr lang="sv-SE" dirty="0" smtClean="0">
                <a:solidFill>
                  <a:schemeClr val="bg1"/>
                </a:solidFill>
              </a:rPr>
              <a:t>(peaks at ~8ms when lots of terrain decoration is happening)</a:t>
            </a:r>
            <a:endParaRPr lang="sv-SE" dirty="0">
              <a:solidFill>
                <a:schemeClr val="bg1"/>
              </a:solidFill>
            </a:endParaRPr>
          </a:p>
          <a:p>
            <a:pPr marL="1200150" lvl="3" indent="-342900"/>
            <a:r>
              <a:rPr lang="sv-SE" dirty="0">
                <a:solidFill>
                  <a:schemeClr val="bg1"/>
                </a:solidFill>
              </a:rPr>
              <a:t>&lt;1ms PPU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pPr lvl="1"/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Efficient on GPU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Pre-baked </a:t>
            </a:r>
            <a:r>
              <a:rPr lang="en-US" dirty="0" err="1" smtClean="0"/>
              <a:t>shader</a:t>
            </a:r>
            <a:r>
              <a:rPr lang="en-US" dirty="0" smtClean="0"/>
              <a:t> permutations </a:t>
            </a:r>
            <a:r>
              <a:rPr lang="en-US" dirty="0"/>
              <a:t>to avoid multi-pass</a:t>
            </a:r>
            <a:endParaRPr lang="sv-SE" dirty="0"/>
          </a:p>
          <a:p>
            <a:r>
              <a:rPr lang="en-US" i="1" dirty="0" err="1" smtClean="0"/>
              <a:t>Procedual</a:t>
            </a:r>
            <a:r>
              <a:rPr lang="en-US" i="1" dirty="0" smtClean="0"/>
              <a:t> virtual texturing </a:t>
            </a:r>
            <a:r>
              <a:rPr lang="en-US" dirty="0" smtClean="0"/>
              <a:t>exploit frame-to-frame coherency</a:t>
            </a:r>
          </a:p>
          <a:p>
            <a:r>
              <a:rPr lang="en-US" dirty="0" smtClean="0"/>
              <a:t>Typical </a:t>
            </a:r>
            <a:r>
              <a:rPr lang="en-US" dirty="0"/>
              <a:t>figures (PS3):</a:t>
            </a:r>
            <a:endParaRPr lang="sv-SE" dirty="0"/>
          </a:p>
          <a:p>
            <a:pPr lvl="1"/>
            <a:r>
              <a:rPr lang="en-US" dirty="0" smtClean="0"/>
              <a:t>Full </a:t>
            </a:r>
            <a:r>
              <a:rPr lang="en-US" dirty="0"/>
              <a:t>screen </a:t>
            </a:r>
            <a:r>
              <a:rPr lang="en-US" dirty="0" err="1"/>
              <a:t>GBuffer</a:t>
            </a:r>
            <a:r>
              <a:rPr lang="en-US" dirty="0"/>
              <a:t> laydown (w/o </a:t>
            </a:r>
            <a:r>
              <a:rPr lang="en-US" i="1" dirty="0"/>
              <a:t>detail overlay </a:t>
            </a:r>
            <a:r>
              <a:rPr lang="en-US" dirty="0"/>
              <a:t>and </a:t>
            </a:r>
            <a:r>
              <a:rPr lang="en-US" dirty="0" smtClean="0"/>
              <a:t>terrain decoration): 2.5-3ms</a:t>
            </a:r>
            <a:endParaRPr lang="sv-SE" dirty="0"/>
          </a:p>
          <a:p>
            <a:pPr lvl="1"/>
            <a:r>
              <a:rPr lang="en-US" dirty="0" smtClean="0"/>
              <a:t>Full </a:t>
            </a:r>
            <a:r>
              <a:rPr lang="en-US" dirty="0"/>
              <a:t>screen </a:t>
            </a:r>
            <a:r>
              <a:rPr lang="en-US" dirty="0" err="1"/>
              <a:t>GBuffer</a:t>
            </a:r>
            <a:r>
              <a:rPr lang="en-US" dirty="0"/>
              <a:t> laydown (w/ detail overlay</a:t>
            </a:r>
            <a:r>
              <a:rPr lang="en-US" dirty="0" smtClean="0"/>
              <a:t>): 2.5-7ms</a:t>
            </a:r>
            <a:endParaRPr lang="sv-SE" dirty="0"/>
          </a:p>
          <a:p>
            <a:pPr lvl="1"/>
            <a:r>
              <a:rPr lang="en-US" dirty="0" smtClean="0"/>
              <a:t>Terrain decoration: 1-4ms</a:t>
            </a:r>
            <a:endParaRPr lang="sv-SE" dirty="0"/>
          </a:p>
          <a:p>
            <a:pPr lvl="1"/>
            <a:r>
              <a:rPr lang="en-US" dirty="0" smtClean="0"/>
              <a:t>Virtual texture tile compositing: 0.2-0.5ms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343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But first...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... what are we talking about?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Frostbite terrain has many aspects other than the terrain mesh itself</a:t>
            </a:r>
          </a:p>
          <a:p>
            <a:pPr lvl="1"/>
            <a:r>
              <a:rPr lang="sv-SE" dirty="0" smtClean="0"/>
              <a:t>Let’s look at them!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37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– hierarchies, payloads and limitations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Workflows – realtime in-game editing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CPU and GPU performance</a:t>
            </a:r>
          </a:p>
          <a:p>
            <a:r>
              <a:rPr lang="sv-SE" b="1" dirty="0"/>
              <a:t>Procedural virtual texturing – powerful GPU optimization</a:t>
            </a:r>
          </a:p>
          <a:p>
            <a:r>
              <a:rPr lang="sv-SE" dirty="0" smtClean="0"/>
              <a:t>Data streaming – minimizing memory footprint</a:t>
            </a:r>
            <a:endParaRPr lang="sv-SE" dirty="0"/>
          </a:p>
          <a:p>
            <a:r>
              <a:rPr lang="sv-SE" dirty="0" smtClean="0"/>
              <a:t>Robustness – global prioritization</a:t>
            </a:r>
            <a:endParaRPr lang="sv-SE" dirty="0"/>
          </a:p>
          <a:p>
            <a:r>
              <a:rPr lang="sv-SE" dirty="0" smtClean="0"/>
              <a:t>Procedural </a:t>
            </a:r>
            <a:r>
              <a:rPr lang="sv-SE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237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857" y="19421"/>
            <a:ext cx="9174856" cy="51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856" y="19421"/>
            <a:ext cx="9174856" cy="51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GPU optimization: Procedural virtual texturing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549"/>
            <a:ext cx="8229600" cy="3124201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Motivations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 err="1">
                <a:solidFill>
                  <a:schemeClr val="bg1"/>
                </a:solidFill>
              </a:rPr>
              <a:t>shader</a:t>
            </a:r>
            <a:r>
              <a:rPr lang="en-US" dirty="0">
                <a:solidFill>
                  <a:schemeClr val="bg1"/>
                </a:solidFill>
              </a:rPr>
              <a:t> splatting, artists can create beautiful terrains…</a:t>
            </a:r>
            <a:endParaRPr lang="sv-SE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… </a:t>
            </a:r>
            <a:r>
              <a:rPr lang="en-US" dirty="0" smtClean="0">
                <a:solidFill>
                  <a:schemeClr val="bg1"/>
                </a:solidFill>
              </a:rPr>
              <a:t>rendering </a:t>
            </a:r>
            <a:r>
              <a:rPr lang="en-US" dirty="0">
                <a:solidFill>
                  <a:schemeClr val="bg1"/>
                </a:solidFill>
              </a:rPr>
              <a:t>very </a:t>
            </a:r>
            <a:r>
              <a:rPr lang="en-US" dirty="0" smtClean="0">
                <a:solidFill>
                  <a:schemeClr val="bg1"/>
                </a:solidFill>
              </a:rPr>
              <a:t>slowly (10-20ms)</a:t>
            </a:r>
            <a:endParaRPr lang="sv-SE" dirty="0">
              <a:solidFill>
                <a:schemeClr val="bg1"/>
              </a:solidFill>
            </a:endParaRP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Shader splatting not scalable in view distance</a:t>
            </a:r>
          </a:p>
          <a:p>
            <a:pPr lvl="2"/>
            <a:r>
              <a:rPr lang="sv-SE" dirty="0" smtClean="0">
                <a:solidFill>
                  <a:schemeClr val="bg1"/>
                </a:solidFill>
              </a:rPr>
              <a:t>Cannot afford multi-pass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By splatting into a texture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we leverage frame-to-frame coherency (performance)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can render in multiple passes (scalability)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Rendering full screen using the texture cost 2.5-3ms (PS3)</a:t>
            </a:r>
          </a:p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Virtual texture key values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32 samples per meter</a:t>
            </a:r>
          </a:p>
          <a:p>
            <a:r>
              <a:rPr lang="sv-SE" dirty="0" smtClean="0"/>
              <a:t>256x256 tiles with integrated two pixel border</a:t>
            </a:r>
          </a:p>
          <a:p>
            <a:r>
              <a:rPr lang="sv-SE" dirty="0" smtClean="0"/>
              <a:t>Atlas storage with default size 4k x 2k</a:t>
            </a:r>
          </a:p>
          <a:p>
            <a:r>
              <a:rPr lang="sv-SE" dirty="0" smtClean="0"/>
              <a:t>Two DXT5 textures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dirty="0"/>
              <a:t>Very large, can easily reach 1M x 1M (= 1Tpixel)!</a:t>
            </a:r>
          </a:p>
          <a:p>
            <a:pPr lvl="1"/>
            <a:r>
              <a:rPr lang="sv-SE" dirty="0"/>
              <a:t>Typical virtual textures are 64k x 64k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611362"/>
              </p:ext>
            </p:extLst>
          </p:nvPr>
        </p:nvGraphicFramePr>
        <p:xfrm>
          <a:off x="838200" y="2724150"/>
          <a:ext cx="7619997" cy="683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630"/>
                <a:gridCol w="933630"/>
                <a:gridCol w="933630"/>
                <a:gridCol w="934451"/>
                <a:gridCol w="1076382"/>
                <a:gridCol w="935271"/>
                <a:gridCol w="937732"/>
                <a:gridCol w="935271"/>
              </a:tblGrid>
              <a:tr h="170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</a:t>
                      </a:r>
                      <a:endParaRPr lang="sv-S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</a:tr>
              <a:tr h="512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Diffuse R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Diffuse G</a:t>
                      </a:r>
                      <a:endParaRPr lang="sv-S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Diffuse B</a:t>
                      </a:r>
                      <a:endParaRPr lang="sv-S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Normal X</a:t>
                      </a:r>
                      <a:endParaRPr lang="sv-S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Smoothness/</a:t>
                      </a:r>
                      <a:endParaRPr lang="sv-SE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Destruction</a:t>
                      </a:r>
                      <a:endParaRPr lang="sv-S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Normal Y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Specular</a:t>
                      </a:r>
                      <a:endParaRPr lang="sv-S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Normal Z</a:t>
                      </a:r>
                      <a:endParaRPr lang="sv-S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9" marR="8009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73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Indirection texture 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RGBA8</a:t>
            </a:r>
          </a:p>
          <a:p>
            <a:r>
              <a:rPr lang="sv-SE" dirty="0" smtClean="0"/>
              <a:t>Indices into virtual texture </a:t>
            </a:r>
            <a:br>
              <a:rPr lang="sv-SE" dirty="0" smtClean="0"/>
            </a:br>
            <a:r>
              <a:rPr lang="sv-SE" dirty="0" smtClean="0"/>
              <a:t>tile atlas</a:t>
            </a:r>
          </a:p>
          <a:p>
            <a:r>
              <a:rPr lang="sv-SE" dirty="0" smtClean="0"/>
              <a:t>Scale factor for low-res areas... </a:t>
            </a:r>
          </a:p>
          <a:p>
            <a:pPr lvl="1"/>
            <a:r>
              <a:rPr lang="sv-SE" dirty="0" smtClean="0"/>
              <a:t>... where a tile covers more than one indirection sample</a:t>
            </a:r>
          </a:p>
          <a:p>
            <a:r>
              <a:rPr lang="sv-SE" dirty="0" smtClean="0"/>
              <a:t>CLOD fade factor</a:t>
            </a:r>
          </a:p>
          <a:p>
            <a:pPr lvl="1"/>
            <a:r>
              <a:rPr lang="sv-SE" dirty="0" smtClean="0"/>
              <a:t>Used to smoothly fade in a newly composited tile (</a:t>
            </a:r>
            <a:r>
              <a:rPr lang="sv-SE" i="1" dirty="0" smtClean="0"/>
              <a:t>fade-to </a:t>
            </a:r>
            <a:r>
              <a:rPr lang="sv-SE" dirty="0" smtClean="0"/>
              <a:t>tile)</a:t>
            </a:r>
          </a:p>
          <a:p>
            <a:pPr lvl="1"/>
            <a:r>
              <a:rPr lang="sv-SE" dirty="0"/>
              <a:t>Previous LOD (</a:t>
            </a:r>
            <a:r>
              <a:rPr lang="sv-SE" i="1" dirty="0" smtClean="0"/>
              <a:t>fade-from </a:t>
            </a:r>
            <a:r>
              <a:rPr lang="sv-SE" dirty="0" smtClean="0"/>
              <a:t>tile) is already in atlas and fetched using indirection mips</a:t>
            </a:r>
          </a:p>
          <a:p>
            <a:pPr lvl="1"/>
            <a:r>
              <a:rPr lang="sv-SE" dirty="0" smtClean="0"/>
              <a:t>CLOD factor updated each frame</a:t>
            </a:r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633757"/>
              </p:ext>
            </p:extLst>
          </p:nvPr>
        </p:nvGraphicFramePr>
        <p:xfrm>
          <a:off x="4800600" y="1352550"/>
          <a:ext cx="3809160" cy="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081"/>
                <a:gridCol w="952081"/>
                <a:gridCol w="952081"/>
                <a:gridCol w="952917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</a:t>
                      </a:r>
                      <a:endParaRPr lang="sv-S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</a:t>
                      </a:r>
                      <a:endParaRPr lang="sv-S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</a:t>
                      </a:r>
                      <a:endParaRPr lang="sv-S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endParaRPr lang="sv-S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Index X</a:t>
                      </a:r>
                      <a:endParaRPr lang="sv-S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Index Y</a:t>
                      </a:r>
                      <a:endParaRPr lang="sv-S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Scale</a:t>
                      </a:r>
                      <a:endParaRPr lang="sv-S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CLOD fade</a:t>
                      </a:r>
                      <a:endParaRPr lang="sv-S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356" marR="903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47750"/>
            <a:ext cx="329565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”Teratexture”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1816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How do we reach 1M x 1M?</a:t>
            </a:r>
          </a:p>
          <a:p>
            <a:pPr lvl="1"/>
            <a:r>
              <a:rPr lang="en-US" dirty="0" smtClean="0"/>
              <a:t>Indirection texture can easily go 4k x 4k</a:t>
            </a:r>
          </a:p>
          <a:p>
            <a:pPr lvl="2"/>
            <a:r>
              <a:rPr lang="en-US" dirty="0" smtClean="0"/>
              <a:t>Way too large!</a:t>
            </a:r>
          </a:p>
          <a:p>
            <a:r>
              <a:rPr lang="en-US" i="1" dirty="0" err="1" smtClean="0"/>
              <a:t>Clipmap</a:t>
            </a:r>
            <a:r>
              <a:rPr lang="en-US" i="1" dirty="0" smtClean="0"/>
              <a:t> </a:t>
            </a:r>
            <a:r>
              <a:rPr lang="en-US" dirty="0" smtClean="0"/>
              <a:t>indirection texture</a:t>
            </a:r>
          </a:p>
          <a:p>
            <a:pPr lvl="1"/>
            <a:r>
              <a:rPr lang="en-US" dirty="0" err="1" smtClean="0"/>
              <a:t>Clipmap</a:t>
            </a:r>
            <a:r>
              <a:rPr lang="en-US" dirty="0" smtClean="0"/>
              <a:t> – early virtual texture implementation</a:t>
            </a:r>
          </a:p>
          <a:p>
            <a:pPr lvl="1"/>
            <a:r>
              <a:rPr lang="en-US" dirty="0" smtClean="0"/>
              <a:t>Replace 4k indirection texture with 6 64x64 </a:t>
            </a:r>
            <a:r>
              <a:rPr lang="en-US" dirty="0" err="1" smtClean="0"/>
              <a:t>clipmap</a:t>
            </a:r>
            <a:r>
              <a:rPr lang="en-US" dirty="0" smtClean="0"/>
              <a:t> layers</a:t>
            </a:r>
          </a:p>
        </p:txBody>
      </p:sp>
      <p:sp>
        <p:nvSpPr>
          <p:cNvPr id="4" name="Rounded Rectangle 3"/>
          <p:cNvSpPr/>
          <p:nvPr/>
        </p:nvSpPr>
        <p:spPr>
          <a:xfrm rot="1266276">
            <a:off x="7156835" y="3992326"/>
            <a:ext cx="323059" cy="8449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ounded Rectangle 4"/>
          <p:cNvSpPr/>
          <p:nvPr/>
        </p:nvSpPr>
        <p:spPr>
          <a:xfrm>
            <a:off x="7280624" y="4095750"/>
            <a:ext cx="1025176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8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Clipmap indirection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Clipmap</a:t>
            </a:r>
            <a:r>
              <a:rPr lang="en-US" dirty="0" smtClean="0"/>
              <a:t> level is </a:t>
            </a:r>
            <a:r>
              <a:rPr lang="en-US" dirty="0"/>
              <a:t>resolved on CPU for each draw call</a:t>
            </a:r>
          </a:p>
          <a:p>
            <a:pPr lvl="1"/>
            <a:r>
              <a:rPr lang="en-US" dirty="0" smtClean="0"/>
              <a:t>Avoids additional pixel </a:t>
            </a:r>
            <a:r>
              <a:rPr lang="en-US" dirty="0" err="1" smtClean="0"/>
              <a:t>shader</a:t>
            </a:r>
            <a:r>
              <a:rPr lang="en-US" dirty="0" smtClean="0"/>
              <a:t> logic</a:t>
            </a:r>
          </a:p>
          <a:p>
            <a:pPr lvl="1"/>
            <a:r>
              <a:rPr lang="en-US" dirty="0" smtClean="0"/>
              <a:t>Requires each </a:t>
            </a:r>
            <a:r>
              <a:rPr lang="en-US" dirty="0"/>
              <a:t>64x64 </a:t>
            </a:r>
            <a:r>
              <a:rPr lang="en-US" dirty="0" smtClean="0"/>
              <a:t>map to have its own </a:t>
            </a:r>
            <a:r>
              <a:rPr lang="en-US" dirty="0" err="1" smtClean="0"/>
              <a:t>mip</a:t>
            </a:r>
            <a:r>
              <a:rPr lang="en-US" dirty="0" smtClean="0"/>
              <a:t> chain</a:t>
            </a:r>
            <a:endParaRPr lang="sv-SE" dirty="0"/>
          </a:p>
          <a:p>
            <a:r>
              <a:rPr lang="en-US" dirty="0" smtClean="0"/>
              <a:t>Texture </a:t>
            </a:r>
            <a:r>
              <a:rPr lang="en-US" dirty="0"/>
              <a:t>space </a:t>
            </a:r>
            <a:r>
              <a:rPr lang="en-US" dirty="0" smtClean="0"/>
              <a:t>has to </a:t>
            </a:r>
            <a:r>
              <a:rPr lang="en-US" dirty="0"/>
              <a:t>be roughly organized with world space</a:t>
            </a:r>
          </a:p>
          <a:p>
            <a:pPr lvl="1"/>
            <a:r>
              <a:rPr lang="en-US" dirty="0" smtClean="0"/>
              <a:t>Not an issue </a:t>
            </a:r>
            <a:r>
              <a:rPr lang="en-US" dirty="0"/>
              <a:t>for terrain</a:t>
            </a:r>
          </a:p>
          <a:p>
            <a:pPr lvl="1"/>
            <a:r>
              <a:rPr lang="en-US" dirty="0" smtClean="0"/>
              <a:t>More generic use </a:t>
            </a:r>
            <a:r>
              <a:rPr lang="en-US" dirty="0"/>
              <a:t>cases are probably better off with multiple classic virtual textures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93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Tile compositing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Tiles are composited on GPU and compressed on GPU or SPU</a:t>
            </a:r>
          </a:p>
          <a:p>
            <a:r>
              <a:rPr lang="sv-SE" dirty="0" smtClean="0"/>
              <a:t>Benefits (compared to streaming from disc)</a:t>
            </a:r>
          </a:p>
          <a:p>
            <a:pPr lvl="1"/>
            <a:r>
              <a:rPr lang="sv-SE" dirty="0" smtClean="0"/>
              <a:t>Small disc footprint – data magnification</a:t>
            </a:r>
          </a:p>
          <a:p>
            <a:pPr lvl="2"/>
            <a:r>
              <a:rPr lang="sv-SE" dirty="0" smtClean="0"/>
              <a:t>Source raster data magnified ~1000x</a:t>
            </a:r>
          </a:p>
          <a:p>
            <a:pPr lvl="1"/>
            <a:r>
              <a:rPr lang="sv-SE" dirty="0"/>
              <a:t>L</a:t>
            </a:r>
            <a:r>
              <a:rPr lang="sv-SE" dirty="0" smtClean="0"/>
              <a:t>ow latency </a:t>
            </a:r>
          </a:p>
          <a:p>
            <a:pPr lvl="2"/>
            <a:r>
              <a:rPr lang="sv-SE" dirty="0" smtClean="0"/>
              <a:t>Tile is ready to use next frame</a:t>
            </a:r>
          </a:p>
          <a:p>
            <a:pPr lvl="1"/>
            <a:r>
              <a:rPr lang="sv-SE" dirty="0" smtClean="0"/>
              <a:t>Dynamic updates </a:t>
            </a:r>
          </a:p>
          <a:p>
            <a:pPr lvl="2"/>
            <a:r>
              <a:rPr lang="sv-SE" dirty="0" smtClean="0"/>
              <a:t>Destruction</a:t>
            </a:r>
            <a:endParaRPr lang="sv-SE" dirty="0"/>
          </a:p>
          <a:p>
            <a:pPr lvl="2"/>
            <a:r>
              <a:rPr lang="sv-SE" dirty="0" smtClean="0"/>
              <a:t>Realtime editing</a:t>
            </a:r>
          </a:p>
          <a:p>
            <a:pPr lvl="1"/>
            <a:r>
              <a:rPr lang="sv-SE" dirty="0" smtClean="0"/>
              <a:t>Efficient workflow</a:t>
            </a:r>
          </a:p>
          <a:p>
            <a:pPr lvl="2"/>
            <a:r>
              <a:rPr lang="sv-SE" dirty="0" smtClean="0"/>
              <a:t>Artists don’t have to paint hundreds of square kilometers down to every last pebble</a:t>
            </a:r>
          </a:p>
        </p:txBody>
      </p:sp>
    </p:spTree>
    <p:extLst>
      <p:ext uri="{BB962C8B-B14F-4D97-AF65-F5344CB8AC3E}">
        <p14:creationId xmlns:p14="http://schemas.microsoft.com/office/powerpoint/2010/main" val="11865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Virtual texture 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Blurriness (consoles have too small tile pool)</a:t>
            </a:r>
          </a:p>
          <a:p>
            <a:r>
              <a:rPr lang="sv-SE" dirty="0" smtClean="0"/>
              <a:t>Runtime texture compression quality</a:t>
            </a:r>
          </a:p>
          <a:p>
            <a:r>
              <a:rPr lang="sv-SE" dirty="0" smtClean="0"/>
              <a:t>GPU tile compositing cost offset some of the gain</a:t>
            </a:r>
          </a:p>
          <a:p>
            <a:pPr lvl="1"/>
            <a:r>
              <a:rPr lang="sv-SE" dirty="0" smtClean="0"/>
              <a:t>~0.25ms/frame on Xenon</a:t>
            </a:r>
          </a:p>
          <a:p>
            <a:r>
              <a:rPr lang="sv-SE" dirty="0"/>
              <a:t>Limited hardware filtering support </a:t>
            </a:r>
          </a:p>
          <a:p>
            <a:pPr lvl="1"/>
            <a:r>
              <a:rPr lang="sv-SE" dirty="0"/>
              <a:t>Expensive software and/or lower-quality filtering </a:t>
            </a:r>
          </a:p>
          <a:p>
            <a:r>
              <a:rPr lang="sv-SE" dirty="0"/>
              <a:t>Compositing latency</a:t>
            </a:r>
          </a:p>
          <a:p>
            <a:r>
              <a:rPr lang="sv-SE" dirty="0" smtClean="0"/>
              <a:t>Tile compositing render target memory usage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144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Virtual texture 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715000" cy="3394472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Virtual texture has practical limit at around 32 samples per meter</a:t>
            </a:r>
          </a:p>
          <a:p>
            <a:pPr lvl="1"/>
            <a:r>
              <a:rPr lang="sv-SE" i="1" dirty="0" smtClean="0"/>
              <a:t>Detail shader splatting </a:t>
            </a:r>
            <a:r>
              <a:rPr lang="sv-SE" dirty="0" smtClean="0"/>
              <a:t>fills in to required sharpness (500-1000 samples per meter)</a:t>
            </a:r>
          </a:p>
          <a:p>
            <a:r>
              <a:rPr lang="sv-SE" dirty="0" smtClean="0"/>
              <a:t>We now have two shader splatting methods</a:t>
            </a:r>
          </a:p>
          <a:p>
            <a:pPr lvl="1"/>
            <a:r>
              <a:rPr lang="sv-SE" dirty="0" smtClean="0"/>
              <a:t>Diffuse/Normal/Specular/Smoothness splats into virtual texture</a:t>
            </a:r>
          </a:p>
          <a:p>
            <a:pPr lvl="1"/>
            <a:r>
              <a:rPr lang="sv-SE" dirty="0" smtClean="0"/>
              <a:t>Direct* splats details into Gbuffer</a:t>
            </a:r>
          </a:p>
          <a:p>
            <a:r>
              <a:rPr lang="sv-SE" dirty="0" smtClean="0"/>
              <a:t>Performance concerns</a:t>
            </a:r>
          </a:p>
          <a:p>
            <a:pPr lvl="1"/>
            <a:r>
              <a:rPr lang="sv-SE" dirty="0" smtClean="0"/>
              <a:t>Have to limit detail view distance</a:t>
            </a:r>
          </a:p>
          <a:p>
            <a:pPr lvl="1"/>
            <a:r>
              <a:rPr lang="sv-SE" dirty="0" smtClean="0"/>
              <a:t>Typically 50m-100m</a:t>
            </a:r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r="13812"/>
          <a:stretch/>
        </p:blipFill>
        <p:spPr bwMode="auto">
          <a:xfrm>
            <a:off x="6172200" y="971550"/>
            <a:ext cx="2466976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9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Virtual texture issues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477000" cy="3394472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Indirection update performance</a:t>
            </a:r>
          </a:p>
          <a:p>
            <a:pPr lvl="1"/>
            <a:r>
              <a:rPr lang="sv-SE" dirty="0" smtClean="0"/>
              <a:t>Updating indirection maps is expensive</a:t>
            </a:r>
          </a:p>
          <a:p>
            <a:pPr lvl="2"/>
            <a:r>
              <a:rPr lang="sv-SE" dirty="0" smtClean="0"/>
              <a:t>4-6 64x64 maps with mips</a:t>
            </a:r>
          </a:p>
          <a:p>
            <a:pPr lvl="1"/>
            <a:r>
              <a:rPr lang="sv-SE" dirty="0" smtClean="0"/>
              <a:t>Do in job (SPU)</a:t>
            </a:r>
          </a:p>
          <a:p>
            <a:pPr lvl="1"/>
            <a:r>
              <a:rPr lang="sv-SE" dirty="0" smtClean="0"/>
              <a:t>Update only dirty areas</a:t>
            </a:r>
          </a:p>
          <a:p>
            <a:pPr lvl="2"/>
            <a:r>
              <a:rPr lang="sv-SE" dirty="0" smtClean="0"/>
              <a:t>New tile</a:t>
            </a:r>
          </a:p>
          <a:p>
            <a:pPr lvl="2"/>
            <a:r>
              <a:rPr lang="sv-SE" dirty="0" smtClean="0"/>
              <a:t>CLOD fade factor</a:t>
            </a:r>
          </a:p>
          <a:p>
            <a:pPr lvl="2"/>
            <a:r>
              <a:rPr lang="sv-SE" dirty="0" smtClean="0"/>
              <a:t>Recentering when clipmap region moves</a:t>
            </a:r>
          </a:p>
          <a:p>
            <a:pPr lvl="1"/>
            <a:r>
              <a:rPr lang="sv-SE" dirty="0" smtClean="0"/>
              <a:t>Wraparound</a:t>
            </a:r>
          </a:p>
          <a:p>
            <a:pPr lvl="2"/>
            <a:r>
              <a:rPr lang="sv-SE" dirty="0" smtClean="0"/>
              <a:t>Only edges affected on </a:t>
            </a:r>
            <a:br>
              <a:rPr lang="sv-SE" dirty="0" smtClean="0"/>
            </a:br>
            <a:r>
              <a:rPr lang="sv-SE" dirty="0" smtClean="0"/>
              <a:t>recentering (bottom image)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91400" y="3650902"/>
            <a:ext cx="2105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2"/>
                </a:solidFill>
              </a:rPr>
              <a:t>Updated </a:t>
            </a:r>
          </a:p>
          <a:p>
            <a:r>
              <a:rPr lang="sv-SE" b="1" dirty="0" smtClean="0">
                <a:solidFill>
                  <a:schemeClr val="accent2"/>
                </a:solidFill>
              </a:rPr>
              <a:t>clipmap </a:t>
            </a:r>
          </a:p>
          <a:p>
            <a:r>
              <a:rPr lang="sv-SE" b="1" dirty="0" smtClean="0">
                <a:solidFill>
                  <a:schemeClr val="accent2"/>
                </a:solidFill>
              </a:rPr>
              <a:t>area</a:t>
            </a:r>
            <a:endParaRPr lang="sv-SE" b="1" dirty="0">
              <a:solidFill>
                <a:schemeClr val="accent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381625" y="1321002"/>
            <a:ext cx="3135025" cy="3079547"/>
            <a:chOff x="5381625" y="2014538"/>
            <a:chExt cx="3135025" cy="2386012"/>
          </a:xfrm>
        </p:grpSpPr>
        <p:sp>
          <p:nvSpPr>
            <p:cNvPr id="4" name="Rectangle 3"/>
            <p:cNvSpPr/>
            <p:nvPr/>
          </p:nvSpPr>
          <p:spPr>
            <a:xfrm>
              <a:off x="5457825" y="20716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915025" y="20716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372225" y="20716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457825" y="24145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15025" y="24145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372225" y="24145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57825" y="27574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15025" y="27574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2225" y="2757488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81625" y="2014538"/>
              <a:ext cx="1066800" cy="800100"/>
            </a:xfrm>
            <a:prstGeom prst="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57825" y="3314700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15025" y="3314700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72225" y="3314700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57825" y="3657600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15025" y="3657600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72225" y="3657600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57825" y="4000500"/>
              <a:ext cx="457200" cy="3429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15025" y="4000500"/>
              <a:ext cx="457200" cy="3429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2225" y="4000500"/>
              <a:ext cx="4572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81625" y="3600450"/>
              <a:ext cx="1066800" cy="800100"/>
            </a:xfrm>
            <a:prstGeom prst="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Oval 24"/>
            <p:cNvSpPr/>
            <p:nvPr/>
          </p:nvSpPr>
          <p:spPr>
            <a:xfrm>
              <a:off x="5686425" y="2471738"/>
              <a:ext cx="152400" cy="11430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Oval 25"/>
            <p:cNvSpPr/>
            <p:nvPr/>
          </p:nvSpPr>
          <p:spPr>
            <a:xfrm>
              <a:off x="5686425" y="3886200"/>
              <a:ext cx="152400" cy="11430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Oval 26"/>
            <p:cNvSpPr/>
            <p:nvPr/>
          </p:nvSpPr>
          <p:spPr>
            <a:xfrm>
              <a:off x="7086600" y="2185988"/>
              <a:ext cx="152400" cy="11430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82017" y="2104638"/>
              <a:ext cx="123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 smtClean="0">
                  <a:solidFill>
                    <a:schemeClr val="accent3"/>
                  </a:solidFill>
                </a:rPr>
                <a:t>Observer</a:t>
              </a:r>
              <a:endParaRPr lang="sv-SE" b="1" dirty="0">
                <a:solidFill>
                  <a:schemeClr val="accent3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H="1">
              <a:off x="7010400" y="2471738"/>
              <a:ext cx="271617" cy="228600"/>
            </a:xfrm>
            <a:prstGeom prst="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82017" y="2447538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 smtClean="0">
                  <a:solidFill>
                    <a:schemeClr val="accent3"/>
                  </a:solidFill>
                </a:rPr>
                <a:t>Clipmap</a:t>
              </a:r>
              <a:endParaRPr lang="sv-SE" b="1" dirty="0">
                <a:solidFill>
                  <a:schemeClr val="accent3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010400" y="3898645"/>
              <a:ext cx="271614" cy="203711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0113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732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67150"/>
            <a:ext cx="5105400" cy="727472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Heightfield-based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Mesh procedurally generated at runtime</a:t>
            </a:r>
          </a:p>
        </p:txBody>
      </p:sp>
    </p:spTree>
    <p:extLst>
      <p:ext uri="{BB962C8B-B14F-4D97-AF65-F5344CB8AC3E}">
        <p14:creationId xmlns:p14="http://schemas.microsoft.com/office/powerpoint/2010/main" val="21561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– hierarchies, payloads and limitations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Workflows – realtime in-game editing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CPU and GPU performance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Procedural virtual texturing – powerful GPU optimization</a:t>
            </a:r>
          </a:p>
          <a:p>
            <a:r>
              <a:rPr lang="sv-SE" b="1" dirty="0" smtClean="0"/>
              <a:t>Data streaming – minimizing memory footprint</a:t>
            </a:r>
            <a:endParaRPr lang="sv-SE" b="1" dirty="0"/>
          </a:p>
          <a:p>
            <a:r>
              <a:rPr lang="sv-SE" dirty="0" smtClean="0"/>
              <a:t>Robustness – global prioritization</a:t>
            </a:r>
            <a:endParaRPr lang="sv-SE" dirty="0"/>
          </a:p>
          <a:p>
            <a:r>
              <a:rPr lang="sv-SE" dirty="0" smtClean="0"/>
              <a:t>Procedural </a:t>
            </a:r>
            <a:r>
              <a:rPr lang="sv-SE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0242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Andrew Hamilton\ForMattias\Screen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17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streaming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38550"/>
            <a:ext cx="8229600" cy="956072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Frostbite 1 did not stream terrain</a:t>
            </a:r>
          </a:p>
          <a:p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Streaming required for larger </a:t>
            </a:r>
            <a:r>
              <a:rPr lang="sv-SE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Battlefield 3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sv-SE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NFS: The Run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</a:p>
        </p:txBody>
      </p:sp>
    </p:spTree>
    <p:extLst>
      <p:ext uri="{BB962C8B-B14F-4D97-AF65-F5344CB8AC3E}">
        <p14:creationId xmlns:p14="http://schemas.microsoft.com/office/powerpoint/2010/main" val="10546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Streaming basics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Streaming unit: Raster tiles (aka node payloads)</a:t>
            </a:r>
          </a:p>
          <a:p>
            <a:pPr lvl="1"/>
            <a:r>
              <a:rPr lang="sv-SE" dirty="0" smtClean="0"/>
              <a:t>Typical tile sizes</a:t>
            </a:r>
          </a:p>
          <a:p>
            <a:pPr lvl="2"/>
            <a:r>
              <a:rPr lang="sv-SE" dirty="0" smtClean="0"/>
              <a:t>Heightfield: 133x133x2 bytes</a:t>
            </a:r>
          </a:p>
          <a:p>
            <a:pPr lvl="2"/>
            <a:r>
              <a:rPr lang="sv-SE" dirty="0" smtClean="0"/>
              <a:t>Mask: 66x66x1 bytes x 0-50 tiles per payload</a:t>
            </a:r>
          </a:p>
          <a:p>
            <a:pPr lvl="2"/>
            <a:r>
              <a:rPr lang="sv-SE" dirty="0" smtClean="0"/>
              <a:t>Color: 264x264x0.5 bytes</a:t>
            </a:r>
          </a:p>
          <a:p>
            <a:r>
              <a:rPr lang="sv-SE" dirty="0" smtClean="0"/>
              <a:t>Fixed-size tile pools (atlases)</a:t>
            </a:r>
          </a:p>
          <a:p>
            <a:pPr lvl="1"/>
            <a:r>
              <a:rPr lang="sv-SE" dirty="0" smtClean="0"/>
              <a:t>Typical atlas sizes</a:t>
            </a:r>
          </a:p>
          <a:p>
            <a:pPr lvl="2"/>
            <a:r>
              <a:rPr lang="sv-SE" dirty="0" smtClean="0"/>
              <a:t>Heightfield: 2048x2048</a:t>
            </a:r>
          </a:p>
          <a:p>
            <a:pPr lvl="2"/>
            <a:r>
              <a:rPr lang="sv-SE" dirty="0" smtClean="0"/>
              <a:t>Mask: 2048x1024</a:t>
            </a:r>
          </a:p>
          <a:p>
            <a:pPr lvl="2"/>
            <a:r>
              <a:rPr lang="sv-SE" dirty="0" smtClean="0"/>
              <a:t>Color: 2048x2048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131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Streaming modes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Tile-by-tile (aka </a:t>
            </a:r>
            <a:r>
              <a:rPr lang="sv-SE" i="1" dirty="0" smtClean="0"/>
              <a:t>free</a:t>
            </a:r>
            <a:r>
              <a:rPr lang="sv-SE" dirty="0" smtClean="0"/>
              <a:t>) streaming</a:t>
            </a:r>
          </a:p>
          <a:p>
            <a:pPr lvl="1"/>
            <a:r>
              <a:rPr lang="sv-SE" dirty="0" smtClean="0"/>
              <a:t>For slower gameplay</a:t>
            </a:r>
          </a:p>
          <a:p>
            <a:r>
              <a:rPr lang="sv-SE" dirty="0" smtClean="0"/>
              <a:t>Tile </a:t>
            </a:r>
            <a:r>
              <a:rPr lang="sv-SE" i="1" dirty="0" smtClean="0"/>
              <a:t>bundle </a:t>
            </a:r>
            <a:r>
              <a:rPr lang="sv-SE" dirty="0"/>
              <a:t>(aka </a:t>
            </a:r>
            <a:r>
              <a:rPr lang="sv-SE" i="1" dirty="0"/>
              <a:t>push-based</a:t>
            </a:r>
            <a:r>
              <a:rPr lang="sv-SE" dirty="0"/>
              <a:t>) streaming</a:t>
            </a:r>
            <a:endParaRPr lang="sv-SE" dirty="0" smtClean="0"/>
          </a:p>
          <a:p>
            <a:pPr lvl="1"/>
            <a:r>
              <a:rPr lang="sv-SE" dirty="0" smtClean="0"/>
              <a:t>For faster games</a:t>
            </a:r>
          </a:p>
          <a:p>
            <a:pPr lvl="1"/>
            <a:r>
              <a:rPr lang="sv-SE" dirty="0"/>
              <a:t>Tiles associated with a layout </a:t>
            </a:r>
            <a:r>
              <a:rPr lang="sv-SE" dirty="0" smtClean="0"/>
              <a:t>are bundled</a:t>
            </a:r>
            <a:endParaRPr lang="sv-SE" b="1" dirty="0">
              <a:solidFill>
                <a:schemeClr val="accent2"/>
              </a:solidFill>
            </a:endParaRPr>
          </a:p>
          <a:p>
            <a:pPr lvl="1"/>
            <a:r>
              <a:rPr lang="sv-SE" dirty="0" smtClean="0"/>
              <a:t>Based on </a:t>
            </a:r>
            <a:r>
              <a:rPr lang="sv-SE" i="1" dirty="0" smtClean="0"/>
              <a:t>terrain resolution layouts</a:t>
            </a:r>
          </a:p>
          <a:p>
            <a:r>
              <a:rPr lang="sv-SE" dirty="0" smtClean="0"/>
              <a:t>Hybrid streaming (most common)</a:t>
            </a:r>
          </a:p>
          <a:p>
            <a:pPr lvl="1"/>
            <a:r>
              <a:rPr lang="sv-SE" dirty="0" smtClean="0"/>
              <a:t>Bundles used at selected spawn points and transitions</a:t>
            </a:r>
          </a:p>
          <a:p>
            <a:pPr lvl="1"/>
            <a:r>
              <a:rPr lang="sv-SE" dirty="0" smtClean="0"/>
              <a:t>Free streaming fill in the rest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84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52" y="-400050"/>
            <a:ext cx="5848350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00050"/>
            <a:ext cx="581977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00050"/>
            <a:ext cx="58388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00051"/>
            <a:ext cx="5829300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-400050"/>
            <a:ext cx="5829300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33716" y="3494696"/>
            <a:ext cx="5819775" cy="536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Layout of all data on level</a:t>
            </a:r>
            <a:endParaRPr lang="sv-S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33716" y="3881881"/>
            <a:ext cx="5819775" cy="536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subset loaded at spawn point</a:t>
            </a:r>
            <a:endPara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Terrain resolution layout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defines the subset</a:t>
            </a:r>
            <a:endParaRPr lang="sv-S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33716" y="4301728"/>
            <a:ext cx="5819775" cy="841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Subsets loaded (and unloaded) as user progresses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level</a:t>
            </a:r>
          </a:p>
          <a:p>
            <a:pPr marL="0" indent="0">
              <a:buNone/>
            </a:pPr>
            <a:endParaRPr lang="sv-S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3124200" y="2114550"/>
            <a:ext cx="152400" cy="1524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3291348" y="1676104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accent5"/>
                </a:solidFill>
              </a:rPr>
              <a:t>Spawn point</a:t>
            </a:r>
          </a:p>
        </p:txBody>
      </p:sp>
    </p:spTree>
    <p:extLst>
      <p:ext uri="{BB962C8B-B14F-4D97-AF65-F5344CB8AC3E}">
        <p14:creationId xmlns:p14="http://schemas.microsoft.com/office/powerpoint/2010/main" val="88381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2" grpId="0"/>
      <p:bldP spid="2" grpId="0" animBg="1"/>
      <p:bldP spid="2" grpId="1" animBg="1"/>
      <p:bldP spid="3" grpId="0"/>
      <p:bldP spid="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Resident set size: Powerful </a:t>
            </a:r>
            <a:r>
              <a:rPr lang="sv-SE" i="1" dirty="0" smtClean="0"/>
              <a:t>blurriness</a:t>
            </a:r>
            <a:endParaRPr lang="sv-SE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28999"/>
          </a:xfrm>
        </p:spPr>
        <p:txBody>
          <a:bodyPr>
            <a:normAutofit/>
          </a:bodyPr>
          <a:lstStyle/>
          <a:p>
            <a:r>
              <a:rPr lang="en-US" dirty="0" smtClean="0"/>
              <a:t>Streaming does not remove memory footprint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resident set </a:t>
            </a:r>
            <a:r>
              <a:rPr lang="en-US" dirty="0" smtClean="0"/>
              <a:t>is still needed</a:t>
            </a:r>
          </a:p>
          <a:p>
            <a:r>
              <a:rPr lang="en-US" dirty="0" smtClean="0"/>
              <a:t>Resident set can be huge</a:t>
            </a:r>
          </a:p>
          <a:p>
            <a:pPr lvl="1"/>
            <a:r>
              <a:rPr lang="en-US" dirty="0" smtClean="0"/>
              <a:t>Theoretical value for BF3 level on PS3: 70+Mb!</a:t>
            </a:r>
          </a:p>
          <a:p>
            <a:r>
              <a:rPr lang="en-US" i="1" dirty="0" smtClean="0"/>
              <a:t>Blurriness </a:t>
            </a:r>
            <a:r>
              <a:rPr lang="en-US" dirty="0" smtClean="0"/>
              <a:t>feature shrinks </a:t>
            </a:r>
            <a:r>
              <a:rPr lang="en-US" dirty="0"/>
              <a:t>resident set </a:t>
            </a:r>
            <a:r>
              <a:rPr lang="en-US" dirty="0" smtClean="0"/>
              <a:t>significantly</a:t>
            </a:r>
            <a:endParaRPr lang="en-US" dirty="0"/>
          </a:p>
          <a:p>
            <a:pPr lvl="1"/>
            <a:r>
              <a:rPr lang="en-US" dirty="0"/>
              <a:t>Increase blurriness by one and </a:t>
            </a:r>
            <a:r>
              <a:rPr lang="en-US" dirty="0" smtClean="0"/>
              <a:t>save around 70%</a:t>
            </a:r>
          </a:p>
          <a:p>
            <a:pPr lvl="1"/>
            <a:r>
              <a:rPr lang="en-US" dirty="0" smtClean="0"/>
              <a:t>Very important memory saver for BF3 </a:t>
            </a:r>
          </a:p>
          <a:p>
            <a:pPr lvl="1"/>
            <a:r>
              <a:rPr lang="en-US" dirty="0" smtClean="0"/>
              <a:t>Shipped with 32Mb terrain resident set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24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Blurriness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28999"/>
          </a:xfrm>
        </p:spPr>
        <p:txBody>
          <a:bodyPr>
            <a:normAutofit/>
          </a:bodyPr>
          <a:lstStyle/>
          <a:p>
            <a:r>
              <a:rPr lang="en-US" dirty="0" smtClean="0"/>
              <a:t>Blurriness is </a:t>
            </a:r>
            <a:r>
              <a:rPr lang="en-US" dirty="0" err="1" smtClean="0"/>
              <a:t>mip</a:t>
            </a:r>
            <a:r>
              <a:rPr lang="en-US" dirty="0" smtClean="0"/>
              <a:t> bias applied to terrain raster streaming</a:t>
            </a:r>
          </a:p>
          <a:p>
            <a:pPr lvl="1"/>
            <a:r>
              <a:rPr lang="en-US" dirty="0" smtClean="0"/>
              <a:t>Blurriness = 0: </a:t>
            </a:r>
          </a:p>
          <a:p>
            <a:pPr lvl="2"/>
            <a:r>
              <a:rPr lang="en-US" dirty="0" smtClean="0"/>
              <a:t>Streaming continues until raster is sharp</a:t>
            </a:r>
          </a:p>
          <a:p>
            <a:pPr lvl="1"/>
            <a:r>
              <a:rPr lang="en-US" dirty="0" smtClean="0"/>
              <a:t>Blurriness = 1:</a:t>
            </a:r>
          </a:p>
          <a:p>
            <a:pPr lvl="2"/>
            <a:r>
              <a:rPr lang="en-US" dirty="0" smtClean="0"/>
              <a:t>Streaming stops when raster is slightly blurry (</a:t>
            </a:r>
            <a:r>
              <a:rPr lang="en-US" dirty="0" err="1" smtClean="0"/>
              <a:t>texel</a:t>
            </a:r>
            <a:r>
              <a:rPr lang="en-US" dirty="0" smtClean="0"/>
              <a:t> covers 2x2 pixels)</a:t>
            </a:r>
          </a:p>
          <a:p>
            <a:pPr lvl="1"/>
            <a:r>
              <a:rPr lang="en-US" dirty="0" smtClean="0"/>
              <a:t>Blurriness = 2: </a:t>
            </a:r>
          </a:p>
          <a:p>
            <a:pPr lvl="2"/>
            <a:r>
              <a:rPr lang="en-US" dirty="0" smtClean="0"/>
              <a:t>Streaming stops when raster is significantly blurry (</a:t>
            </a:r>
            <a:r>
              <a:rPr lang="en-US" dirty="0" err="1" smtClean="0"/>
              <a:t>texel</a:t>
            </a:r>
            <a:r>
              <a:rPr lang="en-US" dirty="0" smtClean="0"/>
              <a:t> covers 4x4 pixels)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79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/>
              <a:t>Blurriness: Implementation by pipeline trick</a:t>
            </a:r>
            <a:endParaRPr lang="sv-S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828799"/>
          </a:xfrm>
        </p:spPr>
        <p:txBody>
          <a:bodyPr>
            <a:normAutofit/>
          </a:bodyPr>
          <a:lstStyle/>
          <a:p>
            <a:r>
              <a:rPr lang="en-US" dirty="0" smtClean="0"/>
              <a:t>For each </a:t>
            </a:r>
            <a:r>
              <a:rPr lang="en-US" dirty="0"/>
              <a:t>level of </a:t>
            </a:r>
            <a:r>
              <a:rPr lang="en-US" dirty="0" smtClean="0"/>
              <a:t>blurriness</a:t>
            </a:r>
            <a:endParaRPr lang="en-US" dirty="0"/>
          </a:p>
          <a:p>
            <a:pPr lvl="1"/>
            <a:r>
              <a:rPr lang="en-US" dirty="0"/>
              <a:t>cut tile size </a:t>
            </a:r>
            <a:r>
              <a:rPr lang="en-US" dirty="0" smtClean="0"/>
              <a:t>in half</a:t>
            </a:r>
            <a:endParaRPr lang="en-US" dirty="0"/>
          </a:p>
          <a:p>
            <a:pPr lvl="1"/>
            <a:r>
              <a:rPr lang="en-US" dirty="0" smtClean="0"/>
              <a:t>add </a:t>
            </a:r>
            <a:r>
              <a:rPr lang="en-US" dirty="0"/>
              <a:t>one leaf level </a:t>
            </a:r>
            <a:endParaRPr lang="en-US" dirty="0" smtClean="0"/>
          </a:p>
          <a:p>
            <a:r>
              <a:rPr lang="en-US" dirty="0" smtClean="0"/>
              <a:t>No data is lost – it is only shifted downwards</a:t>
            </a:r>
            <a:endParaRPr lang="en-US" dirty="0"/>
          </a:p>
          <a:p>
            <a:endParaRPr lang="sv-SE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855153"/>
              </p:ext>
            </p:extLst>
          </p:nvPr>
        </p:nvGraphicFramePr>
        <p:xfrm>
          <a:off x="326982" y="2627322"/>
          <a:ext cx="4406400" cy="102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638550"/>
            <a:ext cx="4194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Blurriness 0</a:t>
            </a:r>
          </a:p>
          <a:p>
            <a:r>
              <a:rPr lang="sv-SE" sz="1600" dirty="0"/>
              <a:t> </a:t>
            </a:r>
            <a:r>
              <a:rPr lang="sv-SE" sz="1600" dirty="0" smtClean="0"/>
              <a:t> 256x256-sized tiles</a:t>
            </a:r>
          </a:p>
          <a:p>
            <a:r>
              <a:rPr lang="sv-SE" sz="1600" dirty="0"/>
              <a:t> </a:t>
            </a:r>
            <a:r>
              <a:rPr lang="sv-SE" sz="1600" dirty="0" smtClean="0"/>
              <a:t> 8 </a:t>
            </a:r>
            <a:r>
              <a:rPr lang="sv-SE" sz="1600" dirty="0" smtClean="0">
                <a:solidFill>
                  <a:schemeClr val="accent2"/>
                </a:solidFill>
              </a:rPr>
              <a:t>resident tiles </a:t>
            </a:r>
            <a:r>
              <a:rPr lang="sv-SE" sz="1600" dirty="0" smtClean="0"/>
              <a:t>(500kpixel)</a:t>
            </a:r>
          </a:p>
          <a:p>
            <a:r>
              <a:rPr lang="sv-SE" sz="1600" dirty="0" smtClean="0"/>
              <a:t>  13 nodes</a:t>
            </a:r>
            <a:endParaRPr lang="sv-SE" sz="1600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510927"/>
              </p:ext>
            </p:extLst>
          </p:nvPr>
        </p:nvGraphicFramePr>
        <p:xfrm>
          <a:off x="4516834" y="2114550"/>
          <a:ext cx="4627166" cy="1908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47536" y="3638550"/>
            <a:ext cx="4838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Blurriness 1</a:t>
            </a:r>
          </a:p>
          <a:p>
            <a:r>
              <a:rPr lang="sv-SE" sz="1600" dirty="0"/>
              <a:t> </a:t>
            </a:r>
            <a:r>
              <a:rPr lang="sv-SE" sz="1600" dirty="0" smtClean="0"/>
              <a:t> 128x128-sized tiles</a:t>
            </a:r>
          </a:p>
          <a:p>
            <a:r>
              <a:rPr lang="sv-SE" sz="1600" dirty="0"/>
              <a:t> </a:t>
            </a:r>
            <a:r>
              <a:rPr lang="sv-SE" sz="1600" dirty="0" smtClean="0"/>
              <a:t> 14 </a:t>
            </a:r>
            <a:r>
              <a:rPr lang="sv-SE" sz="1600" dirty="0" smtClean="0">
                <a:solidFill>
                  <a:schemeClr val="accent3"/>
                </a:solidFill>
              </a:rPr>
              <a:t>nodes </a:t>
            </a:r>
            <a:r>
              <a:rPr lang="sv-SE" sz="1600" dirty="0" smtClean="0"/>
              <a:t>added</a:t>
            </a:r>
          </a:p>
          <a:p>
            <a:r>
              <a:rPr lang="sv-SE" sz="1600" dirty="0" smtClean="0"/>
              <a:t>  10 </a:t>
            </a:r>
            <a:r>
              <a:rPr lang="sv-SE" sz="1600" dirty="0" smtClean="0">
                <a:solidFill>
                  <a:schemeClr val="accent2"/>
                </a:solidFill>
              </a:rPr>
              <a:t>resident tiles </a:t>
            </a:r>
            <a:r>
              <a:rPr lang="sv-SE" sz="1600" dirty="0" smtClean="0"/>
              <a:t>(164kpixel, saves </a:t>
            </a:r>
            <a:r>
              <a:rPr lang="sv-SE" sz="1600" dirty="0"/>
              <a:t>68</a:t>
            </a:r>
            <a:r>
              <a:rPr lang="sv-SE" sz="1600" dirty="0" smtClean="0"/>
              <a:t>%)</a:t>
            </a:r>
            <a:endParaRPr lang="sv-SE" sz="1600" dirty="0"/>
          </a:p>
          <a:p>
            <a:r>
              <a:rPr lang="sv-SE" sz="1600" dirty="0" smtClean="0"/>
              <a:t>  27 nodes</a:t>
            </a:r>
          </a:p>
        </p:txBody>
      </p:sp>
    </p:spTree>
    <p:extLst>
      <p:ext uri="{BB962C8B-B14F-4D97-AF65-F5344CB8AC3E}">
        <p14:creationId xmlns:p14="http://schemas.microsoft.com/office/powerpoint/2010/main" val="224969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Graphic spid="7" grpId="0">
        <p:bldAsOne/>
      </p:bldGraphic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BF3 blurriness use case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Blur expensive </a:t>
            </a:r>
            <a:r>
              <a:rPr lang="en-US" dirty="0" err="1" smtClean="0"/>
              <a:t>rasters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Heightfield</a:t>
            </a:r>
            <a:r>
              <a:rPr lang="en-US" dirty="0" smtClean="0"/>
              <a:t> (2 </a:t>
            </a:r>
            <a:r>
              <a:rPr lang="en-US" dirty="0"/>
              <a:t>bytes per sample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Mask (1 byte per sample)</a:t>
            </a:r>
            <a:endParaRPr lang="sv-SE" dirty="0"/>
          </a:p>
          <a:p>
            <a:r>
              <a:rPr lang="en-US" dirty="0" smtClean="0"/>
              <a:t>Keep cheap </a:t>
            </a:r>
            <a:r>
              <a:rPr lang="en-US" dirty="0" err="1" smtClean="0"/>
              <a:t>rasters</a:t>
            </a:r>
            <a:endParaRPr lang="en-US" dirty="0" smtClean="0"/>
          </a:p>
          <a:p>
            <a:pPr lvl="1"/>
            <a:r>
              <a:rPr lang="en-US" dirty="0" err="1" smtClean="0"/>
              <a:t>Colormap</a:t>
            </a:r>
            <a:r>
              <a:rPr lang="en-US" dirty="0" smtClean="0"/>
              <a:t> (DXT1</a:t>
            </a:r>
            <a:r>
              <a:rPr lang="en-US" dirty="0"/>
              <a:t>, 0.5byte per sample)</a:t>
            </a:r>
          </a:p>
          <a:p>
            <a:r>
              <a:rPr lang="en-US" dirty="0"/>
              <a:t>Put </a:t>
            </a:r>
            <a:r>
              <a:rPr lang="en-US" dirty="0" smtClean="0"/>
              <a:t>detail (for example occlusion) in </a:t>
            </a:r>
            <a:r>
              <a:rPr lang="en-US" dirty="0" err="1" smtClean="0"/>
              <a:t>colormap</a:t>
            </a:r>
            <a:r>
              <a:rPr lang="en-US" dirty="0" smtClean="0"/>
              <a:t> to hide </a:t>
            </a:r>
            <a:r>
              <a:rPr lang="en-US" dirty="0"/>
              <a:t>blurry </a:t>
            </a:r>
            <a:r>
              <a:rPr lang="en-US" dirty="0" err="1" smtClean="0"/>
              <a:t>heightfield</a:t>
            </a:r>
            <a:r>
              <a:rPr lang="en-US" dirty="0" smtClean="0"/>
              <a:t>/normal </a:t>
            </a:r>
            <a:r>
              <a:rPr lang="en-US" dirty="0"/>
              <a:t>map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06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21" y="0"/>
            <a:ext cx="9159621" cy="502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3714750"/>
            <a:ext cx="8229600" cy="9941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</a:p>
          <a:p>
            <a:pPr lvl="1"/>
            <a:r>
              <a:rPr lang="sv-S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Wrong streaming setup </a:t>
            </a:r>
            <a:r>
              <a:rPr lang="sv-S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 </a:t>
            </a:r>
            <a:r>
              <a:rPr lang="sv-S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strange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artifacts</a:t>
            </a:r>
          </a:p>
          <a:p>
            <a:pPr lvl="2"/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Vehicles spawning in air or in ground</a:t>
            </a:r>
          </a:p>
          <a:p>
            <a:pPr lvl="2"/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Invisible and disappearing walls and holes</a:t>
            </a:r>
          </a:p>
          <a:p>
            <a:pPr lvl="2"/>
            <a:endParaRPr lang="sv-S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sv-S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36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3028950"/>
            <a:ext cx="3657600" cy="1295400"/>
          </a:xfrm>
          <a:solidFill>
            <a:schemeClr val="tx1"/>
          </a:solidFill>
        </p:spPr>
        <p:txBody>
          <a:bodyPr>
            <a:normAutofit fontScale="92500"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Surface rendering with </a:t>
            </a:r>
            <a:r>
              <a:rPr lang="sv-SE" i="1" dirty="0" smtClean="0">
                <a:solidFill>
                  <a:schemeClr val="bg1"/>
                </a:solidFill>
              </a:rPr>
              <a:t>procedual shader splatting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Arbitrary shaders splatted according to painted masks</a:t>
            </a:r>
          </a:p>
        </p:txBody>
      </p:sp>
    </p:spTree>
    <p:extLst>
      <p:ext uri="{BB962C8B-B14F-4D97-AF65-F5344CB8AC3E}">
        <p14:creationId xmlns:p14="http://schemas.microsoft.com/office/powerpoint/2010/main" val="41540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Reducing disc seeks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76600"/>
          </a:xfrm>
        </p:spPr>
        <p:txBody>
          <a:bodyPr>
            <a:normAutofit/>
          </a:bodyPr>
          <a:lstStyle/>
          <a:p>
            <a:r>
              <a:rPr lang="sv-SE" dirty="0" smtClean="0"/>
              <a:t>Often main reason for latency</a:t>
            </a:r>
          </a:p>
          <a:p>
            <a:pPr lvl="1"/>
            <a:r>
              <a:rPr lang="sv-SE" dirty="0" smtClean="0"/>
              <a:t>Can seek maybe four files per second</a:t>
            </a:r>
          </a:p>
          <a:p>
            <a:pPr lvl="1"/>
            <a:r>
              <a:rPr lang="sv-SE" dirty="0" smtClean="0"/>
              <a:t>A terrain can have hundreds of files (tiles/payloads)</a:t>
            </a:r>
          </a:p>
          <a:p>
            <a:r>
              <a:rPr lang="sv-SE" dirty="0" smtClean="0"/>
              <a:t>Methods to reduce the number of seeks</a:t>
            </a:r>
          </a:p>
          <a:p>
            <a:pPr lvl="1"/>
            <a:r>
              <a:rPr lang="en-US" dirty="0"/>
              <a:t>Use terrain resolution layouts at spawn </a:t>
            </a:r>
          </a:p>
          <a:p>
            <a:pPr lvl="2"/>
            <a:r>
              <a:rPr lang="en-US" dirty="0"/>
              <a:t>Otherwise </a:t>
            </a:r>
            <a:r>
              <a:rPr lang="en-US" b="1" dirty="0">
                <a:solidFill>
                  <a:schemeClr val="accent2"/>
                </a:solidFill>
              </a:rPr>
              <a:t>minutes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can pass before stabilization (waiting for file seeks)!</a:t>
            </a:r>
            <a:endParaRPr lang="sv-SE" dirty="0"/>
          </a:p>
          <a:p>
            <a:pPr lvl="1"/>
            <a:r>
              <a:rPr lang="sv-SE" dirty="0" smtClean="0"/>
              <a:t>Co-locate overlapping tiles of different types</a:t>
            </a:r>
          </a:p>
          <a:p>
            <a:pPr lvl="2"/>
            <a:r>
              <a:rPr lang="sv-SE" dirty="0" smtClean="0"/>
              <a:t>Store heightfield tile together with color and mask tiles</a:t>
            </a:r>
          </a:p>
          <a:p>
            <a:pPr lvl="2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405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Reducing disc seeks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600199"/>
          </a:xfrm>
        </p:spPr>
        <p:txBody>
          <a:bodyPr>
            <a:normAutofit/>
          </a:bodyPr>
          <a:lstStyle/>
          <a:p>
            <a:r>
              <a:rPr lang="sv-SE" dirty="0"/>
              <a:t>Methods to </a:t>
            </a:r>
            <a:r>
              <a:rPr lang="sv-SE" dirty="0" smtClean="0"/>
              <a:t>reduce the number of seeks (cont’d)</a:t>
            </a:r>
          </a:p>
          <a:p>
            <a:pPr lvl="1"/>
            <a:r>
              <a:rPr lang="sv-SE" dirty="0" smtClean="0"/>
              <a:t>Co-locate nearby tiles</a:t>
            </a:r>
          </a:p>
          <a:p>
            <a:pPr lvl="2"/>
            <a:r>
              <a:rPr lang="sv-SE" dirty="0" smtClean="0"/>
              <a:t>Group leaf node payloads as </a:t>
            </a:r>
            <a:r>
              <a:rPr lang="sv-SE" i="1" dirty="0" smtClean="0"/>
              <a:t>second LOD </a:t>
            </a:r>
            <a:r>
              <a:rPr lang="sv-SE" dirty="0" smtClean="0"/>
              <a:t>in ancestor node</a:t>
            </a:r>
          </a:p>
          <a:p>
            <a:pPr lvl="2"/>
            <a:r>
              <a:rPr lang="sv-SE" dirty="0" smtClean="0"/>
              <a:t>Saves 20-50% seeks in typical scenario</a:t>
            </a:r>
          </a:p>
          <a:p>
            <a:pPr lvl="2"/>
            <a:endParaRPr lang="sv-SE" dirty="0" smtClean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41759"/>
              </p:ext>
            </p:extLst>
          </p:nvPr>
        </p:nvGraphicFramePr>
        <p:xfrm>
          <a:off x="1043354" y="2771708"/>
          <a:ext cx="3300046" cy="1361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662507"/>
              </p:ext>
            </p:extLst>
          </p:nvPr>
        </p:nvGraphicFramePr>
        <p:xfrm>
          <a:off x="5405437" y="2800350"/>
          <a:ext cx="2971800" cy="118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19200" y="40970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Full dataset require 13 seeks</a:t>
            </a:r>
          </a:p>
          <a:p>
            <a:r>
              <a:rPr lang="sv-SE" sz="1600" dirty="0" smtClean="0"/>
              <a:t>Leaf nodes subject for move </a:t>
            </a:r>
            <a:r>
              <a:rPr lang="sv-SE" sz="1600" dirty="0" smtClean="0">
                <a:solidFill>
                  <a:schemeClr val="accent2"/>
                </a:solidFill>
              </a:rPr>
              <a:t>in red</a:t>
            </a:r>
            <a:endParaRPr lang="sv-SE" sz="1600" i="1" dirty="0">
              <a:solidFill>
                <a:schemeClr val="accent2"/>
              </a:solidFill>
            </a:endParaRPr>
          </a:p>
          <a:p>
            <a:endParaRPr lang="sv-SE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4097000"/>
            <a:ext cx="4029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Second LOD stored in parent nodes</a:t>
            </a:r>
          </a:p>
          <a:p>
            <a:r>
              <a:rPr lang="sv-SE" sz="1600" dirty="0" smtClean="0"/>
              <a:t>Full dataset is now 10 seeks</a:t>
            </a:r>
          </a:p>
        </p:txBody>
      </p:sp>
    </p:spTree>
    <p:extLst>
      <p:ext uri="{BB962C8B-B14F-4D97-AF65-F5344CB8AC3E}">
        <p14:creationId xmlns:p14="http://schemas.microsoft.com/office/powerpoint/2010/main" val="13343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Improving throughput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Data tiles are compressed by pipeline</a:t>
            </a:r>
          </a:p>
          <a:p>
            <a:pPr lvl="1"/>
            <a:r>
              <a:rPr lang="sv-SE" dirty="0" smtClean="0"/>
              <a:t>Color tiles are optionally DXT1-compressed</a:t>
            </a:r>
          </a:p>
          <a:p>
            <a:pPr lvl="1"/>
            <a:r>
              <a:rPr lang="sv-SE" dirty="0" smtClean="0"/>
              <a:t>Mask compression</a:t>
            </a:r>
          </a:p>
          <a:p>
            <a:pPr lvl="2"/>
            <a:r>
              <a:rPr lang="sv-SE" dirty="0"/>
              <a:t>Source tiles (256x256) are chopped up into smaller pieces (66x66</a:t>
            </a:r>
            <a:r>
              <a:rPr lang="sv-SE" dirty="0" smtClean="0"/>
              <a:t>)</a:t>
            </a:r>
            <a:endParaRPr lang="sv-SE" dirty="0"/>
          </a:p>
          <a:p>
            <a:pPr lvl="2"/>
            <a:r>
              <a:rPr lang="sv-SE" dirty="0" smtClean="0"/>
              <a:t>Empty tile culling</a:t>
            </a:r>
          </a:p>
          <a:p>
            <a:pPr lvl="2"/>
            <a:r>
              <a:rPr lang="sv-SE" dirty="0" smtClean="0"/>
              <a:t>Identical (constant value) tile merging</a:t>
            </a:r>
          </a:p>
          <a:p>
            <a:pPr lvl="1"/>
            <a:r>
              <a:rPr lang="sv-SE" dirty="0" smtClean="0"/>
              <a:t>Physics </a:t>
            </a:r>
            <a:r>
              <a:rPr lang="sv-SE" dirty="0"/>
              <a:t>materials and destruction depth are packed to four bits and </a:t>
            </a:r>
            <a:r>
              <a:rPr lang="sv-SE" dirty="0" smtClean="0"/>
              <a:t>RLE-compressed</a:t>
            </a:r>
          </a:p>
          <a:p>
            <a:pPr lvl="1"/>
            <a:r>
              <a:rPr lang="sv-SE" dirty="0" smtClean="0"/>
              <a:t>All tiles are z-compressed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278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Improving throughput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371599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sv-SE" dirty="0"/>
              <a:t>A quadtree node has zero </a:t>
            </a:r>
            <a:r>
              <a:rPr lang="sv-SE" i="1" dirty="0"/>
              <a:t>or </a:t>
            </a:r>
            <a:r>
              <a:rPr lang="sv-SE" dirty="0"/>
              <a:t>four children</a:t>
            </a:r>
          </a:p>
          <a:p>
            <a:r>
              <a:rPr lang="sv-SE" dirty="0" smtClean="0"/>
              <a:t>Incomplete quadtree</a:t>
            </a:r>
          </a:p>
          <a:p>
            <a:pPr lvl="1"/>
            <a:r>
              <a:rPr lang="sv-SE" dirty="0" smtClean="0"/>
              <a:t>We </a:t>
            </a:r>
            <a:r>
              <a:rPr lang="sv-SE" dirty="0"/>
              <a:t>allow zero </a:t>
            </a:r>
            <a:r>
              <a:rPr lang="sv-SE" i="1" dirty="0"/>
              <a:t>through </a:t>
            </a:r>
            <a:r>
              <a:rPr lang="sv-SE" dirty="0"/>
              <a:t>four payload </a:t>
            </a:r>
            <a:r>
              <a:rPr lang="sv-SE" dirty="0" smtClean="0"/>
              <a:t>children</a:t>
            </a:r>
          </a:p>
          <a:p>
            <a:pPr lvl="1"/>
            <a:r>
              <a:rPr lang="sv-SE" dirty="0" smtClean="0"/>
              <a:t>Reduces bundle size by some 20%+</a:t>
            </a:r>
          </a:p>
          <a:p>
            <a:endParaRPr lang="sv-SE" dirty="0"/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551234" y="4019551"/>
            <a:ext cx="3715966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 smtClean="0"/>
              <a:t>Complete </a:t>
            </a:r>
            <a:r>
              <a:rPr lang="sv-SE" dirty="0"/>
              <a:t>quadtree with 32 tiles at red </a:t>
            </a:r>
            <a:r>
              <a:rPr lang="sv-SE" dirty="0" smtClean="0"/>
              <a:t>LOD</a:t>
            </a:r>
            <a:endParaRPr lang="sv-SE" dirty="0"/>
          </a:p>
        </p:txBody>
      </p:sp>
      <p:sp>
        <p:nvSpPr>
          <p:cNvPr id="86" name="Content Placeholder 2"/>
          <p:cNvSpPr txBox="1">
            <a:spLocks/>
          </p:cNvSpPr>
          <p:nvPr/>
        </p:nvSpPr>
        <p:spPr>
          <a:xfrm>
            <a:off x="4396800" y="4019550"/>
            <a:ext cx="3944566" cy="137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 smtClean="0"/>
              <a:t>Incomplete </a:t>
            </a:r>
            <a:r>
              <a:rPr lang="sv-SE" dirty="0"/>
              <a:t>quadtree with </a:t>
            </a:r>
            <a:r>
              <a:rPr lang="sv-SE" dirty="0" smtClean="0"/>
              <a:t>only 20 tiles. Incompleteness saves 12 tiles (37%)</a:t>
            </a:r>
            <a:endParaRPr lang="sv-SE" dirty="0"/>
          </a:p>
        </p:txBody>
      </p:sp>
      <p:grpSp>
        <p:nvGrpSpPr>
          <p:cNvPr id="53" name="Group 52"/>
          <p:cNvGrpSpPr/>
          <p:nvPr/>
        </p:nvGrpSpPr>
        <p:grpSpPr>
          <a:xfrm>
            <a:off x="5626133" y="2538781"/>
            <a:ext cx="1485900" cy="1381275"/>
            <a:chOff x="5310000" y="2535176"/>
            <a:chExt cx="1830000" cy="1378800"/>
          </a:xfrm>
        </p:grpSpPr>
        <p:sp>
          <p:nvSpPr>
            <p:cNvPr id="114" name="Rectangle 113"/>
            <p:cNvSpPr/>
            <p:nvPr/>
          </p:nvSpPr>
          <p:spPr>
            <a:xfrm>
              <a:off x="5311200" y="32281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768400" y="288122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25600" y="288122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681600" y="321580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768400" y="35710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224400" y="35710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11200" y="25351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68400" y="25351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224400" y="25351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682800" y="25351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11200" y="28780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81600" y="28780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768400" y="304705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97000" y="304705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454200" y="3049076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225600" y="304705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39800" y="3213326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768400" y="321580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997000" y="3213326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997000" y="338680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768400" y="3384776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224400" y="321580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453000" y="321580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224400" y="338725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453000" y="338725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681600" y="3218276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767200" y="356860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95800" y="356860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995800" y="374005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224400" y="3571076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53000" y="356860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224400" y="3740051"/>
              <a:ext cx="228600" cy="1739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310000" y="35710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682800" y="3565676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710136" y="3161489"/>
              <a:ext cx="1021404" cy="680937"/>
            </a:xfrm>
            <a:custGeom>
              <a:avLst/>
              <a:gdLst>
                <a:gd name="connsiteX0" fmla="*/ 428017 w 1021404"/>
                <a:gd name="connsiteY0" fmla="*/ 680937 h 680937"/>
                <a:gd name="connsiteX1" fmla="*/ 0 w 1021404"/>
                <a:gd name="connsiteY1" fmla="*/ 97277 h 680937"/>
                <a:gd name="connsiteX2" fmla="*/ 155643 w 1021404"/>
                <a:gd name="connsiteY2" fmla="*/ 0 h 680937"/>
                <a:gd name="connsiteX3" fmla="*/ 885217 w 1021404"/>
                <a:gd name="connsiteY3" fmla="*/ 0 h 680937"/>
                <a:gd name="connsiteX4" fmla="*/ 1021404 w 1021404"/>
                <a:gd name="connsiteY4" fmla="*/ 126460 h 680937"/>
                <a:gd name="connsiteX5" fmla="*/ 632298 w 1021404"/>
                <a:gd name="connsiteY5" fmla="*/ 671209 h 680937"/>
                <a:gd name="connsiteX6" fmla="*/ 428017 w 1021404"/>
                <a:gd name="connsiteY6" fmla="*/ 680937 h 68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680937">
                  <a:moveTo>
                    <a:pt x="428017" y="680937"/>
                  </a:moveTo>
                  <a:lnTo>
                    <a:pt x="0" y="97277"/>
                  </a:lnTo>
                  <a:lnTo>
                    <a:pt x="155643" y="0"/>
                  </a:lnTo>
                  <a:lnTo>
                    <a:pt x="885217" y="0"/>
                  </a:lnTo>
                  <a:lnTo>
                    <a:pt x="1021404" y="126460"/>
                  </a:lnTo>
                  <a:lnTo>
                    <a:pt x="632298" y="671209"/>
                  </a:lnTo>
                  <a:lnTo>
                    <a:pt x="428017" y="680937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66267" y="2543625"/>
            <a:ext cx="1485900" cy="1378800"/>
            <a:chOff x="1539300" y="2537651"/>
            <a:chExt cx="1830000" cy="1378800"/>
          </a:xfrm>
        </p:grpSpPr>
        <p:sp>
          <p:nvSpPr>
            <p:cNvPr id="4" name="Rectangle 3"/>
            <p:cNvSpPr/>
            <p:nvPr/>
          </p:nvSpPr>
          <p:spPr>
            <a:xfrm>
              <a:off x="1540500" y="25376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97700" y="25376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97700" y="28780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53700" y="25376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12100" y="25376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40500" y="28805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10900" y="28805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26300" y="28780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97700" y="30495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26300" y="30495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54900" y="28805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83500" y="28780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83500" y="30515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54900" y="30495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40500" y="321580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69100" y="321580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40500" y="33872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69100" y="33872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97700" y="32182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26300" y="321580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26300" y="33892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97700" y="33872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53700" y="32182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682300" y="32182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453700" y="33897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82300" y="33897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10900" y="32207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39500" y="32182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39500" y="33917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10900" y="33897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96500" y="35710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25100" y="35710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96500" y="37425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225100" y="37425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53700" y="35735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82300" y="357107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682300" y="3744551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53700" y="3742526"/>
              <a:ext cx="228600" cy="1714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539300" y="35735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912100" y="3568151"/>
              <a:ext cx="457200" cy="342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1942998" y="3161489"/>
              <a:ext cx="1021404" cy="680937"/>
            </a:xfrm>
            <a:custGeom>
              <a:avLst/>
              <a:gdLst>
                <a:gd name="connsiteX0" fmla="*/ 428017 w 1021404"/>
                <a:gd name="connsiteY0" fmla="*/ 680937 h 680937"/>
                <a:gd name="connsiteX1" fmla="*/ 0 w 1021404"/>
                <a:gd name="connsiteY1" fmla="*/ 97277 h 680937"/>
                <a:gd name="connsiteX2" fmla="*/ 155643 w 1021404"/>
                <a:gd name="connsiteY2" fmla="*/ 0 h 680937"/>
                <a:gd name="connsiteX3" fmla="*/ 885217 w 1021404"/>
                <a:gd name="connsiteY3" fmla="*/ 0 h 680937"/>
                <a:gd name="connsiteX4" fmla="*/ 1021404 w 1021404"/>
                <a:gd name="connsiteY4" fmla="*/ 126460 h 680937"/>
                <a:gd name="connsiteX5" fmla="*/ 632298 w 1021404"/>
                <a:gd name="connsiteY5" fmla="*/ 671209 h 680937"/>
                <a:gd name="connsiteX6" fmla="*/ 428017 w 1021404"/>
                <a:gd name="connsiteY6" fmla="*/ 680937 h 68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680937">
                  <a:moveTo>
                    <a:pt x="428017" y="680937"/>
                  </a:moveTo>
                  <a:lnTo>
                    <a:pt x="0" y="97277"/>
                  </a:lnTo>
                  <a:lnTo>
                    <a:pt x="155643" y="0"/>
                  </a:lnTo>
                  <a:lnTo>
                    <a:pt x="885217" y="0"/>
                  </a:lnTo>
                  <a:lnTo>
                    <a:pt x="1021404" y="126460"/>
                  </a:lnTo>
                  <a:lnTo>
                    <a:pt x="632298" y="671209"/>
                  </a:lnTo>
                  <a:lnTo>
                    <a:pt x="428017" y="680937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3806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2" grpId="0"/>
      <p:bldP spid="8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Latency under the rug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with mentioned improvements, streaming is not instant</a:t>
            </a:r>
          </a:p>
          <a:p>
            <a:r>
              <a:rPr lang="en-US" dirty="0" smtClean="0"/>
              <a:t>General ways of hiding latency</a:t>
            </a:r>
          </a:p>
          <a:p>
            <a:pPr lvl="1"/>
            <a:r>
              <a:rPr lang="en-US" dirty="0" smtClean="0"/>
              <a:t>CLOD to smooth most streaming LOD transitions</a:t>
            </a:r>
          </a:p>
          <a:p>
            <a:pPr lvl="1"/>
            <a:r>
              <a:rPr lang="en-US" dirty="0" smtClean="0"/>
              <a:t>Global prioritization helps distribute punishment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47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– hierarchies, payloads and limitations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Workflows – realtime in-game editing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CPU and GPU performance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Procedural virtual texturing – powerful GPU optimization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streaming – minimizing memory footprint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v-SE" b="1" dirty="0" smtClean="0"/>
              <a:t>Robustness – global prioritization</a:t>
            </a:r>
            <a:endParaRPr lang="sv-SE" b="1" dirty="0"/>
          </a:p>
          <a:p>
            <a:r>
              <a:rPr lang="sv-SE" dirty="0" smtClean="0"/>
              <a:t>Procedural </a:t>
            </a:r>
            <a:r>
              <a:rPr lang="sv-SE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154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T:\Andrew Hamilton\ForMattias\Screen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17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:\Andrew Hamilton\ForMattias\Screen0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17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Global prioritization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Compute priority for each frame and each quadtree node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Update streaming</a:t>
            </a:r>
            <a:r>
              <a:rPr lang="sv-SE" dirty="0">
                <a:solidFill>
                  <a:schemeClr val="bg1"/>
                </a:solidFill>
              </a:rPr>
              <a:t>, virtual texturing and terrain </a:t>
            </a:r>
            <a:r>
              <a:rPr lang="sv-SE" dirty="0" smtClean="0">
                <a:solidFill>
                  <a:schemeClr val="bg1"/>
                </a:solidFill>
              </a:rPr>
              <a:t>decoration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According to priority</a:t>
            </a:r>
            <a:endParaRPr lang="sv-SE" dirty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Priority value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1.0: On target</a:t>
            </a:r>
          </a:p>
          <a:p>
            <a:pPr lvl="2"/>
            <a:r>
              <a:rPr lang="sv-SE" dirty="0">
                <a:solidFill>
                  <a:schemeClr val="bg1"/>
                </a:solidFill>
              </a:rPr>
              <a:t>One pixel per </a:t>
            </a:r>
            <a:r>
              <a:rPr lang="sv-SE" dirty="0" smtClean="0">
                <a:solidFill>
                  <a:schemeClr val="bg1"/>
                </a:solidFill>
              </a:rPr>
              <a:t>texel</a:t>
            </a:r>
            <a:endParaRPr lang="sv-SE" dirty="0">
              <a:solidFill>
                <a:schemeClr val="bg1"/>
              </a:solidFill>
            </a:endParaRPr>
          </a:p>
          <a:p>
            <a:pPr lvl="2"/>
            <a:r>
              <a:rPr lang="sv-SE" dirty="0" smtClean="0">
                <a:solidFill>
                  <a:schemeClr val="bg1"/>
                </a:solidFill>
              </a:rPr>
              <a:t>Terrain decoration at </a:t>
            </a:r>
            <a:r>
              <a:rPr lang="sv-SE" dirty="0">
                <a:solidFill>
                  <a:schemeClr val="bg1"/>
                </a:solidFill>
              </a:rPr>
              <a:t>specified view </a:t>
            </a:r>
            <a:r>
              <a:rPr lang="sv-SE" dirty="0" smtClean="0">
                <a:solidFill>
                  <a:schemeClr val="bg1"/>
                </a:solidFill>
              </a:rPr>
              <a:t>distance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&lt; 1.0: Node doesn’t need payload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&gt; 1.0: Node need payload</a:t>
            </a:r>
          </a:p>
          <a:p>
            <a:pPr lvl="1"/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 flipH="1">
            <a:off x="-4796211" y="-2403936"/>
            <a:ext cx="12027814" cy="10703114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Oval 28"/>
          <p:cNvSpPr/>
          <p:nvPr/>
        </p:nvSpPr>
        <p:spPr>
          <a:xfrm flipH="1">
            <a:off x="-741056" y="1204599"/>
            <a:ext cx="3917504" cy="3486044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Oval 29"/>
          <p:cNvSpPr/>
          <p:nvPr/>
        </p:nvSpPr>
        <p:spPr>
          <a:xfrm flipH="1">
            <a:off x="-2555836" y="-410308"/>
            <a:ext cx="7547064" cy="6715858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/>
          <p:cNvSpPr/>
          <p:nvPr/>
        </p:nvSpPr>
        <p:spPr>
          <a:xfrm>
            <a:off x="2808168" y="2485187"/>
            <a:ext cx="6876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4644294" y="2485187"/>
            <a:ext cx="687600" cy="685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6887803" y="2574394"/>
            <a:ext cx="687600" cy="685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/>
          <p:cNvSpPr/>
          <p:nvPr/>
        </p:nvSpPr>
        <p:spPr>
          <a:xfrm>
            <a:off x="2858658" y="2095302"/>
            <a:ext cx="342000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15"/>
          <p:cNvSpPr/>
          <p:nvPr/>
        </p:nvSpPr>
        <p:spPr>
          <a:xfrm>
            <a:off x="1141496" y="2872021"/>
            <a:ext cx="152400" cy="15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Box 16"/>
          <p:cNvSpPr txBox="1"/>
          <p:nvPr/>
        </p:nvSpPr>
        <p:spPr>
          <a:xfrm>
            <a:off x="696401" y="2986321"/>
            <a:ext cx="110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Observer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7775" y="1589941"/>
            <a:ext cx="342000" cy="3429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ctangle 20"/>
          <p:cNvSpPr/>
          <p:nvPr/>
        </p:nvSpPr>
        <p:spPr>
          <a:xfrm>
            <a:off x="6718603" y="1033149"/>
            <a:ext cx="342000" cy="3429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ctangle 22"/>
          <p:cNvSpPr/>
          <p:nvPr/>
        </p:nvSpPr>
        <p:spPr>
          <a:xfrm>
            <a:off x="2128005" y="3260194"/>
            <a:ext cx="1256400" cy="1257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ctangle 25"/>
          <p:cNvSpPr/>
          <p:nvPr/>
        </p:nvSpPr>
        <p:spPr>
          <a:xfrm>
            <a:off x="4110575" y="3394353"/>
            <a:ext cx="1256400" cy="12962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/>
        </p:nvSpPr>
        <p:spPr>
          <a:xfrm>
            <a:off x="6432403" y="3532249"/>
            <a:ext cx="1256400" cy="12962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9"/>
          <p:cNvSpPr txBox="1"/>
          <p:nvPr/>
        </p:nvSpPr>
        <p:spPr>
          <a:xfrm>
            <a:off x="461067" y="3703341"/>
            <a:ext cx="142617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Priority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>
                <a:solidFill>
                  <a:srgbClr val="FF0000"/>
                </a:solidFill>
              </a:rPr>
              <a:t>Red &gt;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>
                <a:solidFill>
                  <a:srgbClr val="92D050"/>
                </a:solidFill>
              </a:rPr>
              <a:t>Green =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>
                <a:solidFill>
                  <a:srgbClr val="0070C0"/>
                </a:solidFill>
              </a:rPr>
              <a:t>Blue &lt; 1</a:t>
            </a:r>
            <a:endParaRPr lang="sv-SE" sz="1400" dirty="0">
              <a:solidFill>
                <a:srgbClr val="0070C0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Priority depends on distance and size</a:t>
            </a:r>
            <a:endParaRPr lang="sv-SE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61067" y="950713"/>
            <a:ext cx="8229600" cy="879873"/>
          </a:xfrm>
        </p:spPr>
        <p:txBody>
          <a:bodyPr>
            <a:normAutofit/>
          </a:bodyPr>
          <a:lstStyle/>
          <a:p>
            <a:r>
              <a:rPr lang="sv-SE" sz="1800" dirty="0" smtClean="0"/>
              <a:t>Closer nodes have higher priority</a:t>
            </a:r>
          </a:p>
          <a:p>
            <a:r>
              <a:rPr lang="sv-SE" sz="1800" dirty="0" smtClean="0"/>
              <a:t>Larger nodes have higher priority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0954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5" grpId="0" animBg="1"/>
      <p:bldP spid="19" grpId="0" animBg="1"/>
      <p:bldP spid="21" grpId="0" animBg="1"/>
      <p:bldP spid="23" grpId="0" animBg="1"/>
      <p:bldP spid="26" grpId="0" animBg="1"/>
      <p:bldP spid="27" grpId="0" animBg="1"/>
      <p:bldP spid="28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-2189855" y="-247649"/>
            <a:ext cx="6336702" cy="56388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Oval 3"/>
          <p:cNvSpPr/>
          <p:nvPr/>
        </p:nvSpPr>
        <p:spPr>
          <a:xfrm>
            <a:off x="902296" y="2514600"/>
            <a:ext cx="1524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457201" y="2743200"/>
            <a:ext cx="110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Observer</a:t>
            </a:r>
            <a:endParaRPr lang="sv-SE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>
            <a:stCxn id="4" idx="0"/>
          </p:cNvCxnSpPr>
          <p:nvPr/>
        </p:nvCxnSpPr>
        <p:spPr>
          <a:xfrm flipV="1">
            <a:off x="978496" y="971550"/>
            <a:ext cx="3745904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4"/>
          </p:cNvCxnSpPr>
          <p:nvPr/>
        </p:nvCxnSpPr>
        <p:spPr>
          <a:xfrm>
            <a:off x="978496" y="2628900"/>
            <a:ext cx="3745904" cy="1551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24400" y="971550"/>
            <a:ext cx="0" cy="320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89866" y="1434193"/>
            <a:ext cx="342000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/>
          <p:cNvSpPr/>
          <p:nvPr/>
        </p:nvSpPr>
        <p:spPr>
          <a:xfrm>
            <a:off x="3859464" y="3155293"/>
            <a:ext cx="342000" cy="3429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3222034" y="4248150"/>
            <a:ext cx="342000" cy="3429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9"/>
          <p:cNvSpPr txBox="1"/>
          <p:nvPr/>
        </p:nvSpPr>
        <p:spPr>
          <a:xfrm>
            <a:off x="2490407" y="2502932"/>
            <a:ext cx="10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Occluder</a:t>
            </a:r>
            <a:endParaRPr lang="sv-SE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>
            <a:stCxn id="4" idx="6"/>
          </p:cNvCxnSpPr>
          <p:nvPr/>
        </p:nvCxnSpPr>
        <p:spPr>
          <a:xfrm>
            <a:off x="1054696" y="2571750"/>
            <a:ext cx="3555405" cy="516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4" idx="5"/>
          </p:cNvCxnSpPr>
          <p:nvPr/>
        </p:nvCxnSpPr>
        <p:spPr>
          <a:xfrm>
            <a:off x="1032378" y="2612161"/>
            <a:ext cx="3463422" cy="1254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919538" y="2573064"/>
            <a:ext cx="342000" cy="3429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Oval 32"/>
          <p:cNvSpPr/>
          <p:nvPr/>
        </p:nvSpPr>
        <p:spPr>
          <a:xfrm>
            <a:off x="4191000" y="2407151"/>
            <a:ext cx="381000" cy="368706"/>
          </a:xfrm>
          <a:prstGeom prst="ellipse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Box 33"/>
          <p:cNvSpPr txBox="1"/>
          <p:nvPr/>
        </p:nvSpPr>
        <p:spPr>
          <a:xfrm>
            <a:off x="4767006" y="2410311"/>
            <a:ext cx="3789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Node being updated (crater added)</a:t>
            </a:r>
            <a:endParaRPr lang="sv-SE" dirty="0"/>
          </a:p>
        </p:txBody>
      </p:sp>
      <p:sp>
        <p:nvSpPr>
          <p:cNvPr id="2" name="Oval 1"/>
          <p:cNvSpPr/>
          <p:nvPr/>
        </p:nvSpPr>
        <p:spPr>
          <a:xfrm>
            <a:off x="2787700" y="2850493"/>
            <a:ext cx="447900" cy="47625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/>
        </p:nvSpPr>
        <p:spPr>
          <a:xfrm>
            <a:off x="3919538" y="1886129"/>
            <a:ext cx="342000" cy="3429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Striped Right Arrow 18"/>
          <p:cNvSpPr/>
          <p:nvPr/>
        </p:nvSpPr>
        <p:spPr>
          <a:xfrm rot="9007837">
            <a:off x="3890902" y="1936422"/>
            <a:ext cx="332372" cy="2423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TextBox 28"/>
          <p:cNvSpPr txBox="1"/>
          <p:nvPr/>
        </p:nvSpPr>
        <p:spPr>
          <a:xfrm>
            <a:off x="4724400" y="1857025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Node in motion</a:t>
            </a:r>
            <a:endParaRPr lang="sv-SE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400" dirty="0" smtClean="0"/>
              <a:t>Priority modified by culling, updates and speed</a:t>
            </a:r>
            <a:endParaRPr lang="sv-SE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61067" y="3703341"/>
            <a:ext cx="142617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Priority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>
                <a:solidFill>
                  <a:srgbClr val="FF0000"/>
                </a:solidFill>
              </a:rPr>
              <a:t>Red &gt;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>
                <a:solidFill>
                  <a:srgbClr val="92D050"/>
                </a:solidFill>
              </a:rPr>
              <a:t>Green =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>
                <a:solidFill>
                  <a:srgbClr val="0070C0"/>
                </a:solidFill>
              </a:rPr>
              <a:t>Blue &lt; 1</a:t>
            </a:r>
            <a:endParaRPr lang="sv-SE" sz="14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4400" y="1373743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Normal node</a:t>
            </a:r>
            <a:endParaRPr lang="sv-SE" dirty="0"/>
          </a:p>
        </p:txBody>
      </p:sp>
      <p:sp>
        <p:nvSpPr>
          <p:cNvPr id="28" name="TextBox 27"/>
          <p:cNvSpPr txBox="1"/>
          <p:nvPr/>
        </p:nvSpPr>
        <p:spPr>
          <a:xfrm>
            <a:off x="4760340" y="3313527"/>
            <a:ext cx="169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Occluded node</a:t>
            </a:r>
            <a:endParaRPr lang="sv-SE" dirty="0"/>
          </a:p>
        </p:txBody>
      </p:sp>
      <p:sp>
        <p:nvSpPr>
          <p:cNvPr id="36" name="TextBox 35"/>
          <p:cNvSpPr txBox="1"/>
          <p:nvPr/>
        </p:nvSpPr>
        <p:spPr>
          <a:xfrm>
            <a:off x="4781754" y="4234934"/>
            <a:ext cx="237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Node outside frustum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24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2" grpId="0" animBg="1"/>
      <p:bldP spid="33" grpId="0" animBg="1"/>
      <p:bldP spid="34" grpId="0"/>
      <p:bldP spid="27" grpId="0" animBg="1"/>
      <p:bldP spid="19" grpId="0" animBg="1"/>
      <p:bldP spid="29" grpId="0"/>
      <p:bldP spid="26" grpId="0"/>
      <p:bldP spid="28" grpId="0"/>
      <p:bldP spid="3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436275" y="1200150"/>
            <a:ext cx="7696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6274" y="830818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Low prio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7674189" y="827748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High prio</a:t>
            </a:r>
            <a:endParaRPr lang="sv-SE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44741" y="1428749"/>
            <a:ext cx="6309612" cy="353960"/>
            <a:chOff x="1344741" y="1428749"/>
            <a:chExt cx="6309612" cy="265844"/>
          </a:xfrm>
        </p:grpSpPr>
        <p:sp>
          <p:nvSpPr>
            <p:cNvPr id="27" name="Oval 26"/>
            <p:cNvSpPr/>
            <p:nvPr/>
          </p:nvSpPr>
          <p:spPr>
            <a:xfrm>
              <a:off x="7315200" y="143448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858000" y="143448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00800" y="143448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943600" y="143448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86400" y="143448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29200" y="1428750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572000" y="143448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114800" y="142874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657600" y="143448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200400" y="142874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743200" y="143448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286000" y="142874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801941" y="1440228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344741" y="143448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86753" y="1440228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Frame 0:</a:t>
            </a:r>
          </a:p>
          <a:p>
            <a:r>
              <a:rPr lang="sv-SE" sz="1600" dirty="0" smtClean="0"/>
              <a:t>Steady state</a:t>
            </a:r>
            <a:endParaRPr lang="sv-SE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44741" y="2086559"/>
            <a:ext cx="6309612" cy="334643"/>
            <a:chOff x="1344741" y="2628900"/>
            <a:chExt cx="6309612" cy="265843"/>
          </a:xfrm>
        </p:grpSpPr>
        <p:sp>
          <p:nvSpPr>
            <p:cNvPr id="44" name="Oval 43"/>
            <p:cNvSpPr/>
            <p:nvPr/>
          </p:nvSpPr>
          <p:spPr>
            <a:xfrm>
              <a:off x="7315200" y="26346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858000" y="26346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400800" y="26346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943600" y="26346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486400" y="26346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029200" y="2628900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572000" y="26346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114800" y="2628900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657600" y="263463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200400" y="2628900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743200" y="263463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2286000" y="2628900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801941" y="2640378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344741" y="263463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86753" y="2098037"/>
            <a:ext cx="166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Frame 1:</a:t>
            </a:r>
          </a:p>
          <a:p>
            <a:r>
              <a:rPr lang="sv-SE" sz="1600" dirty="0" smtClean="0"/>
              <a:t>Observer moved</a:t>
            </a:r>
            <a:endParaRPr lang="sv-SE" sz="1600" dirty="0"/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5037546" y="3134780"/>
            <a:ext cx="31032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4968045" y="2707565"/>
            <a:ext cx="283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Look for payloads to fetch</a:t>
            </a:r>
            <a:endParaRPr lang="sv-SE" dirty="0"/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227547" y="3134780"/>
            <a:ext cx="36919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659918" y="2734730"/>
            <a:ext cx="305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Look for payloads to release</a:t>
            </a:r>
            <a:endParaRPr lang="sv-SE" dirty="0"/>
          </a:p>
        </p:txBody>
      </p:sp>
      <p:grpSp>
        <p:nvGrpSpPr>
          <p:cNvPr id="14" name="Group 13"/>
          <p:cNvGrpSpPr/>
          <p:nvPr/>
        </p:nvGrpSpPr>
        <p:grpSpPr>
          <a:xfrm>
            <a:off x="1344741" y="3233687"/>
            <a:ext cx="6309612" cy="334643"/>
            <a:chOff x="1344741" y="3233687"/>
            <a:chExt cx="6309612" cy="265843"/>
          </a:xfrm>
        </p:grpSpPr>
        <p:sp>
          <p:nvSpPr>
            <p:cNvPr id="100" name="Oval 99"/>
            <p:cNvSpPr/>
            <p:nvPr/>
          </p:nvSpPr>
          <p:spPr>
            <a:xfrm>
              <a:off x="7315200" y="3239426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6858000" y="3239426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6400800" y="3239426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5943600" y="3239426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5486400" y="3239426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5029200" y="3233688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572000" y="3239426"/>
              <a:ext cx="339153" cy="25436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114800" y="3233687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3657600" y="3239426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3200400" y="3233687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2743200" y="3239426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2286000" y="3233687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1801941" y="3245165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1344741" y="3239426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86753" y="3245165"/>
            <a:ext cx="1700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Frame 1:</a:t>
            </a:r>
          </a:p>
          <a:p>
            <a:r>
              <a:rPr lang="sv-SE" sz="1600" dirty="0" smtClean="0"/>
              <a:t>Payload released</a:t>
            </a:r>
            <a:endParaRPr lang="sv-SE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44741" y="3886200"/>
            <a:ext cx="6309612" cy="334643"/>
            <a:chOff x="1344741" y="3886200"/>
            <a:chExt cx="6309612" cy="265843"/>
          </a:xfrm>
        </p:grpSpPr>
        <p:sp>
          <p:nvSpPr>
            <p:cNvPr id="116" name="Oval 115"/>
            <p:cNvSpPr/>
            <p:nvPr/>
          </p:nvSpPr>
          <p:spPr>
            <a:xfrm>
              <a:off x="7315200" y="38919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858000" y="38919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6400800" y="38919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943600" y="38919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5486400" y="3891939"/>
              <a:ext cx="339153" cy="25436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5029200" y="3886200"/>
              <a:ext cx="339153" cy="25436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572000" y="389193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114800" y="3886200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3657600" y="389193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200400" y="3886200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2743200" y="389193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2286000" y="3886200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1801941" y="3897678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1344741" y="3891939"/>
              <a:ext cx="339153" cy="254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186753" y="3897678"/>
            <a:ext cx="2080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Frame 2:</a:t>
            </a:r>
          </a:p>
          <a:p>
            <a:r>
              <a:rPr lang="sv-SE" sz="1600" dirty="0" smtClean="0"/>
              <a:t>New payload fetched</a:t>
            </a:r>
            <a:endParaRPr lang="sv-SE" sz="1600" dirty="0"/>
          </a:p>
        </p:txBody>
      </p:sp>
      <p:sp>
        <p:nvSpPr>
          <p:cNvPr id="131" name="TextBox 130"/>
          <p:cNvSpPr txBox="1"/>
          <p:nvPr/>
        </p:nvSpPr>
        <p:spPr>
          <a:xfrm>
            <a:off x="7741182" y="141337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Nodes</a:t>
            </a:r>
            <a:endParaRPr lang="sv-S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968044" y="375506"/>
            <a:ext cx="1" cy="434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68045" y="590550"/>
            <a:ext cx="275280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033241" y="583168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Pool size (keep pool full)</a:t>
            </a:r>
            <a:endParaRPr lang="sv-SE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7720850" y="405884"/>
            <a:ext cx="1" cy="434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459882" y="463535"/>
            <a:ext cx="8229600" cy="548879"/>
          </a:xfrm>
        </p:spPr>
        <p:txBody>
          <a:bodyPr>
            <a:normAutofit/>
          </a:bodyPr>
          <a:lstStyle/>
          <a:p>
            <a:r>
              <a:rPr lang="sv-SE" sz="2400" dirty="0" smtClean="0"/>
              <a:t>Prioritized update algorithm</a:t>
            </a:r>
            <a:endParaRPr lang="sv-SE" sz="2400" dirty="0"/>
          </a:p>
        </p:txBody>
      </p:sp>
      <p:sp>
        <p:nvSpPr>
          <p:cNvPr id="79" name="TextBox 78"/>
          <p:cNvSpPr txBox="1"/>
          <p:nvPr/>
        </p:nvSpPr>
        <p:spPr>
          <a:xfrm>
            <a:off x="195100" y="2644489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Bidirectional </a:t>
            </a:r>
          </a:p>
          <a:p>
            <a:r>
              <a:rPr lang="sv-SE" sz="1600" dirty="0" smtClean="0"/>
              <a:t>update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6301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2" grpId="0"/>
      <p:bldP spid="58" grpId="0"/>
      <p:bldP spid="93" grpId="0"/>
      <p:bldP spid="95" grpId="0"/>
      <p:bldP spid="114" grpId="0"/>
      <p:bldP spid="130" grpId="0"/>
      <p:bldP spid="76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177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0501"/>
            <a:ext cx="3505200" cy="476249"/>
          </a:xfrm>
          <a:solidFill>
            <a:schemeClr val="tx1"/>
          </a:solidFill>
        </p:spPr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Spline and quad decals</a:t>
            </a:r>
          </a:p>
        </p:txBody>
      </p:sp>
    </p:spTree>
    <p:extLst>
      <p:ext uri="{BB962C8B-B14F-4D97-AF65-F5344CB8AC3E}">
        <p14:creationId xmlns:p14="http://schemas.microsoft.com/office/powerpoint/2010/main" val="10975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Prioritized update cost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Priority evaluation and sorting done on SPU</a:t>
            </a:r>
          </a:p>
          <a:p>
            <a:pPr lvl="1"/>
            <a:r>
              <a:rPr lang="en-US" dirty="0" smtClean="0"/>
              <a:t>&lt;1ms</a:t>
            </a:r>
          </a:p>
          <a:p>
            <a:r>
              <a:rPr lang="sv-SE" dirty="0" smtClean="0"/>
              <a:t>Update done on PPU</a:t>
            </a:r>
          </a:p>
          <a:p>
            <a:pPr lvl="1"/>
            <a:r>
              <a:rPr lang="sv-SE" dirty="0" smtClean="0"/>
              <a:t>&lt;0.5ms</a:t>
            </a:r>
            <a:endParaRPr lang="sv-SE" dirty="0"/>
          </a:p>
          <a:p>
            <a:pPr lvl="1"/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71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– hierarchies, payloads and limitations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Workflows – realtime in-game editing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CPU and GPU performance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Procedural virtual texturing – powerful GPU optimization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streaming – minimizing memory footprint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Robustness – global prioritization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v-SE" b="1" dirty="0" smtClean="0"/>
              <a:t>Procedural </a:t>
            </a:r>
            <a:r>
              <a:rPr lang="sv-SE" b="1" dirty="0"/>
              <a:t>mesh generation</a:t>
            </a:r>
          </a:p>
          <a:p>
            <a:r>
              <a:rPr lang="sv-SE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154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Mesh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Mesh generated from </a:t>
            </a:r>
            <a:r>
              <a:rPr lang="en-US" dirty="0" err="1" smtClean="0">
                <a:solidFill>
                  <a:schemeClr val="bg1"/>
                </a:solidFill>
              </a:rPr>
              <a:t>heightfield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Straight-forward tessellation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Rendered in patches of 16x16 triangle pairs</a:t>
            </a:r>
            <a:endParaRPr lang="sv-SE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Projected triangle size </a:t>
            </a:r>
            <a:r>
              <a:rPr lang="en-US" dirty="0" err="1" smtClean="0">
                <a:solidFill>
                  <a:schemeClr val="bg1"/>
                </a:solidFill>
              </a:rPr>
              <a:t>rougly</a:t>
            </a:r>
            <a:r>
              <a:rPr lang="en-US" dirty="0" smtClean="0">
                <a:solidFill>
                  <a:schemeClr val="bg1"/>
                </a:solidFill>
              </a:rPr>
              <a:t> constant - support destruction everywhere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Blocky </a:t>
            </a:r>
            <a:r>
              <a:rPr lang="en-US" dirty="0" err="1">
                <a:solidFill>
                  <a:schemeClr val="bg1"/>
                </a:solidFill>
              </a:rPr>
              <a:t>crestlines</a:t>
            </a:r>
            <a:r>
              <a:rPr lang="en-US" dirty="0">
                <a:solidFill>
                  <a:schemeClr val="bg1"/>
                </a:solidFill>
              </a:rPr>
              <a:t> (on console)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PC, Xenon: 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Heightfield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sampled in vertex </a:t>
            </a:r>
            <a:r>
              <a:rPr lang="en-US" dirty="0" err="1" smtClean="0">
                <a:solidFill>
                  <a:schemeClr val="bg1"/>
                </a:solidFill>
              </a:rPr>
              <a:t>shader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PS3: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Vertex </a:t>
            </a:r>
            <a:r>
              <a:rPr lang="en-US" dirty="0" err="1">
                <a:solidFill>
                  <a:schemeClr val="bg1"/>
                </a:solidFill>
              </a:rPr>
              <a:t>shader</a:t>
            </a:r>
            <a:r>
              <a:rPr lang="en-US" dirty="0">
                <a:solidFill>
                  <a:schemeClr val="bg1"/>
                </a:solidFill>
              </a:rPr>
              <a:t> texture fetch is too slow</a:t>
            </a:r>
            <a:endParaRPr lang="sv-SE" dirty="0">
              <a:solidFill>
                <a:schemeClr val="bg1"/>
              </a:solidFill>
            </a:endParaRPr>
          </a:p>
          <a:p>
            <a:pPr lvl="2"/>
            <a:r>
              <a:rPr lang="en-US" dirty="0" err="1" smtClean="0">
                <a:solidFill>
                  <a:schemeClr val="bg1"/>
                </a:solidFill>
              </a:rPr>
              <a:t>Heightfield</a:t>
            </a:r>
            <a:r>
              <a:rPr lang="en-US" dirty="0" smtClean="0">
                <a:solidFill>
                  <a:schemeClr val="bg1"/>
                </a:solidFill>
              </a:rPr>
              <a:t> samples stored in vertex attribute</a:t>
            </a:r>
          </a:p>
          <a:p>
            <a:pPr lvl="2"/>
            <a:r>
              <a:rPr lang="en-US" dirty="0" err="1" smtClean="0">
                <a:solidFill>
                  <a:schemeClr val="bg1"/>
                </a:solidFill>
              </a:rPr>
              <a:t>Heightfield</a:t>
            </a:r>
            <a:r>
              <a:rPr lang="en-US" dirty="0" smtClean="0">
                <a:solidFill>
                  <a:schemeClr val="bg1"/>
                </a:solidFill>
              </a:rPr>
              <a:t> sampled in pixel </a:t>
            </a:r>
            <a:r>
              <a:rPr lang="en-US" dirty="0" err="1">
                <a:solidFill>
                  <a:schemeClr val="bg1"/>
                </a:solidFill>
              </a:rPr>
              <a:t>shader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2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Mesh stitching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57299"/>
          </a:xfrm>
        </p:spPr>
        <p:txBody>
          <a:bodyPr>
            <a:normAutofit/>
          </a:bodyPr>
          <a:lstStyle/>
          <a:p>
            <a:r>
              <a:rPr lang="sv-SE" dirty="0" smtClean="0"/>
              <a:t>A job analyze mesh quadtree and detect LOD switch edges</a:t>
            </a:r>
          </a:p>
          <a:p>
            <a:r>
              <a:rPr lang="sv-SE" dirty="0" smtClean="0"/>
              <a:t>Edges are stitched by index permutations</a:t>
            </a:r>
          </a:p>
          <a:p>
            <a:pPr lvl="1"/>
            <a:r>
              <a:rPr lang="sv-SE" dirty="0" smtClean="0"/>
              <a:t>Vertices are unchanged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1190625" y="2419352"/>
            <a:ext cx="1371600" cy="136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Straight Connector 6"/>
          <p:cNvCxnSpPr>
            <a:stCxn id="5" idx="1"/>
            <a:endCxn id="5" idx="0"/>
          </p:cNvCxnSpPr>
          <p:nvPr/>
        </p:nvCxnSpPr>
        <p:spPr>
          <a:xfrm flipV="1">
            <a:off x="1190625" y="2419352"/>
            <a:ext cx="685800" cy="6834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90625" y="2419351"/>
            <a:ext cx="1371600" cy="13478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  <a:endCxn id="5" idx="2"/>
          </p:cNvCxnSpPr>
          <p:nvPr/>
        </p:nvCxnSpPr>
        <p:spPr>
          <a:xfrm>
            <a:off x="1876425" y="2419352"/>
            <a:ext cx="0" cy="136683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1"/>
            <a:endCxn id="5" idx="3"/>
          </p:cNvCxnSpPr>
          <p:nvPr/>
        </p:nvCxnSpPr>
        <p:spPr>
          <a:xfrm>
            <a:off x="1190625" y="3102771"/>
            <a:ext cx="1371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76425" y="3102771"/>
            <a:ext cx="685800" cy="6834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33800" y="2419352"/>
            <a:ext cx="1371600" cy="136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Straight Connector 20"/>
          <p:cNvCxnSpPr/>
          <p:nvPr/>
        </p:nvCxnSpPr>
        <p:spPr>
          <a:xfrm>
            <a:off x="3733800" y="2419352"/>
            <a:ext cx="685800" cy="6834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1"/>
          </p:cNvCxnSpPr>
          <p:nvPr/>
        </p:nvCxnSpPr>
        <p:spPr>
          <a:xfrm>
            <a:off x="3733800" y="3102769"/>
            <a:ext cx="0" cy="66443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0" idx="0"/>
            <a:endCxn id="20" idx="2"/>
          </p:cNvCxnSpPr>
          <p:nvPr/>
        </p:nvCxnSpPr>
        <p:spPr>
          <a:xfrm>
            <a:off x="4419600" y="2419352"/>
            <a:ext cx="0" cy="136683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19600" y="3093278"/>
            <a:ext cx="685800" cy="949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248400" y="2419352"/>
            <a:ext cx="1371600" cy="136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5" name="Straight Connector 34"/>
          <p:cNvCxnSpPr/>
          <p:nvPr/>
        </p:nvCxnSpPr>
        <p:spPr>
          <a:xfrm>
            <a:off x="6248400" y="2419352"/>
            <a:ext cx="685800" cy="6834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4" idx="1"/>
          </p:cNvCxnSpPr>
          <p:nvPr/>
        </p:nvCxnSpPr>
        <p:spPr>
          <a:xfrm>
            <a:off x="6248400" y="3102769"/>
            <a:ext cx="0" cy="66443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4" idx="0"/>
          </p:cNvCxnSpPr>
          <p:nvPr/>
        </p:nvCxnSpPr>
        <p:spPr>
          <a:xfrm>
            <a:off x="6934200" y="2419352"/>
            <a:ext cx="0" cy="6834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934200" y="3093278"/>
            <a:ext cx="685800" cy="949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34200" y="3083786"/>
            <a:ext cx="685800" cy="70240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336630" y="4076313"/>
            <a:ext cx="107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No stitch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43737" y="4076313"/>
            <a:ext cx="115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Stitch left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34868" y="4076313"/>
            <a:ext cx="239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Stitch left and bottom</a:t>
            </a:r>
            <a:endParaRPr lang="sv-SE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733800" y="2438336"/>
            <a:ext cx="1371600" cy="13478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245886" y="2424097"/>
            <a:ext cx="1371600" cy="13478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19600" y="3083786"/>
            <a:ext cx="685800" cy="6834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5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My Dropbox\MyGDC2011\screens\ScreenshotWin32-02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DX11 tessellation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38550"/>
            <a:ext cx="8229600" cy="1219199"/>
          </a:xfrm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Displacement mapping from heightfield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No additional memory needs (heightfield used as normal map)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Straightforward hull and domain shaders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Tessellation factor derived from projected patch edge bounding sphere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Tries to maintain a constant screen-space triangle width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1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D:\Dropbox\gdc2011_jandersson\screens\terrainzoom_defaul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606052"/>
            <a:ext cx="8229600" cy="498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 smtClean="0"/>
              <a:t>Displacement mapping OFF</a:t>
            </a:r>
            <a:endParaRPr lang="sv-SE" dirty="0"/>
          </a:p>
        </p:txBody>
      </p:sp>
      <p:pic>
        <p:nvPicPr>
          <p:cNvPr id="6" name="Picture 2" descr="D:\Dropbox\gdc2011_jandersson\screens\terrainzoom_disp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" y="-3506"/>
            <a:ext cx="9149730" cy="55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4335" y="4606052"/>
            <a:ext cx="8229600" cy="498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 smtClean="0"/>
              <a:t>Displacement mapping 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83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– hierarchies, payloads and limitations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Workflows – realtime in-game editing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CPU and GPU performance</a:t>
            </a:r>
          </a:p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Procedural virtual texturing – powerful GPU optimization</a:t>
            </a: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streaming – minimizing memory footprint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Robustness – global prioritization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Procedural </a:t>
            </a:r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mesh generation</a:t>
            </a:r>
          </a:p>
          <a:p>
            <a:r>
              <a:rPr lang="sv-SE" b="1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3387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Conclusions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Frostbite 2 has a robust and competent terrain system</a:t>
            </a:r>
          </a:p>
          <a:p>
            <a:pPr lvl="1"/>
            <a:r>
              <a:rPr lang="sv-SE" dirty="0" smtClean="0"/>
              <a:t>Heightfield, shading, decals, water, </a:t>
            </a:r>
            <a:r>
              <a:rPr lang="sv-SE" dirty="0"/>
              <a:t>terrain decoration</a:t>
            </a:r>
            <a:endParaRPr lang="sv-SE" dirty="0" smtClean="0"/>
          </a:p>
          <a:p>
            <a:r>
              <a:rPr lang="sv-SE" dirty="0" smtClean="0"/>
              <a:t>Most aspects scale well</a:t>
            </a:r>
          </a:p>
          <a:p>
            <a:pPr lvl="1"/>
            <a:r>
              <a:rPr lang="sv-SE" dirty="0" smtClean="0"/>
              <a:t>View distance, data resolution, decoration density and distance</a:t>
            </a:r>
          </a:p>
          <a:p>
            <a:r>
              <a:rPr lang="sv-SE" dirty="0" smtClean="0"/>
              <a:t>Slick workflow</a:t>
            </a:r>
          </a:p>
          <a:p>
            <a:pPr lvl="1"/>
            <a:r>
              <a:rPr lang="sv-SE" dirty="0" smtClean="0"/>
              <a:t>In-game editing</a:t>
            </a:r>
          </a:p>
          <a:p>
            <a:pPr lvl="1"/>
            <a:r>
              <a:rPr lang="sv-SE" dirty="0" smtClean="0"/>
              <a:t>Good range of tools</a:t>
            </a:r>
          </a:p>
          <a:p>
            <a:r>
              <a:rPr lang="sv-SE" dirty="0" smtClean="0"/>
              <a:t>Good performance (CPU, GPU, memory)</a:t>
            </a:r>
          </a:p>
          <a:p>
            <a:pPr lvl="1"/>
            <a:r>
              <a:rPr lang="sv-SE" dirty="0" smtClean="0"/>
              <a:t>Parallelized, streaming, procedural virtual texture</a:t>
            </a:r>
          </a:p>
        </p:txBody>
      </p:sp>
    </p:spTree>
    <p:extLst>
      <p:ext uri="{BB962C8B-B14F-4D97-AF65-F5344CB8AC3E}">
        <p14:creationId xmlns:p14="http://schemas.microsoft.com/office/powerpoint/2010/main" val="348563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Special thanks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The Frostbite team</a:t>
            </a:r>
          </a:p>
          <a:p>
            <a:r>
              <a:rPr lang="sv-SE" dirty="0" smtClean="0"/>
              <a:t>Black Box</a:t>
            </a:r>
          </a:p>
          <a:p>
            <a:pPr lvl="1"/>
            <a:r>
              <a:rPr lang="sv-SE" dirty="0" smtClean="0"/>
              <a:t>Andy Routledge</a:t>
            </a:r>
          </a:p>
          <a:p>
            <a:pPr lvl="1"/>
            <a:r>
              <a:rPr lang="sv-SE" dirty="0"/>
              <a:t>Cody Ritchie </a:t>
            </a:r>
            <a:endParaRPr lang="sv-SE" dirty="0" smtClean="0"/>
          </a:p>
          <a:p>
            <a:pPr lvl="1"/>
            <a:r>
              <a:rPr lang="sv-SE" dirty="0" smtClean="0"/>
              <a:t>Brad Gour</a:t>
            </a:r>
          </a:p>
          <a:p>
            <a:r>
              <a:rPr lang="sv-SE" dirty="0" smtClean="0"/>
              <a:t>Criterion</a:t>
            </a:r>
          </a:p>
          <a:p>
            <a:pPr lvl="1"/>
            <a:r>
              <a:rPr lang="sv-SE" dirty="0" smtClean="0"/>
              <a:t>Tad Swift</a:t>
            </a:r>
          </a:p>
          <a:p>
            <a:pPr lvl="1"/>
            <a:r>
              <a:rPr lang="sv-SE" dirty="0" smtClean="0"/>
              <a:t>Matthew Jones</a:t>
            </a:r>
          </a:p>
          <a:p>
            <a:pPr lvl="1"/>
            <a:r>
              <a:rPr lang="sv-SE" dirty="0" smtClean="0"/>
              <a:t>Richard Parr</a:t>
            </a:r>
          </a:p>
          <a:p>
            <a:r>
              <a:rPr lang="sv-SE" dirty="0" smtClean="0"/>
              <a:t>Dice</a:t>
            </a:r>
          </a:p>
          <a:p>
            <a:pPr lvl="1"/>
            <a:r>
              <a:rPr lang="sv-SE" dirty="0" smtClean="0"/>
              <a:t>Andrew Hamilton</a:t>
            </a:r>
          </a:p>
        </p:txBody>
      </p:sp>
    </p:spTree>
    <p:extLst>
      <p:ext uri="{BB962C8B-B14F-4D97-AF65-F5344CB8AC3E}">
        <p14:creationId xmlns:p14="http://schemas.microsoft.com/office/powerpoint/2010/main" val="16002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T:\Andrew Hamilton\ForMattias\Screen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17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3929743"/>
            <a:ext cx="8229600" cy="81728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mattias.widmark@dice.se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EA Digital Illusions (DICE)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Andrew Hamilton\ForMattias\Screen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17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Andrew Hamilton\ForMattias\Screen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22"/>
            <a:ext cx="9144000" cy="48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38550"/>
            <a:ext cx="3691468" cy="990600"/>
          </a:xfr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r>
              <a:rPr lang="sv-SE" i="1" dirty="0" smtClean="0">
                <a:solidFill>
                  <a:schemeClr val="bg1"/>
                </a:solidFill>
              </a:rPr>
              <a:t>Terrain decoration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Automatic distribution of  meshes (trees, </a:t>
            </a:r>
            <a:r>
              <a:rPr lang="sv-SE" dirty="0">
                <a:solidFill>
                  <a:schemeClr val="bg1"/>
                </a:solidFill>
              </a:rPr>
              <a:t>rocks, </a:t>
            </a:r>
            <a:r>
              <a:rPr lang="sv-SE" dirty="0" smtClean="0">
                <a:solidFill>
                  <a:schemeClr val="bg1"/>
                </a:solidFill>
              </a:rPr>
              <a:t>grass) according to mask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Billboards supported</a:t>
            </a:r>
          </a:p>
        </p:txBody>
      </p:sp>
    </p:spTree>
    <p:extLst>
      <p:ext uri="{BB962C8B-B14F-4D97-AF65-F5344CB8AC3E}">
        <p14:creationId xmlns:p14="http://schemas.microsoft.com/office/powerpoint/2010/main" val="31118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§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D:\Dropbox\Private\GeforceLAN\Pictures\ug_0n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638550"/>
            <a:ext cx="3691468" cy="990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smtClean="0"/>
              <a:t>Terrain decoration</a:t>
            </a:r>
          </a:p>
          <a:p>
            <a:pPr lvl="1"/>
            <a:r>
              <a:rPr lang="sv-SE" dirty="0" smtClean="0"/>
              <a:t>Important as the terrain surface itself</a:t>
            </a:r>
          </a:p>
        </p:txBody>
      </p:sp>
    </p:spTree>
    <p:extLst>
      <p:ext uri="{BB962C8B-B14F-4D97-AF65-F5344CB8AC3E}">
        <p14:creationId xmlns:p14="http://schemas.microsoft.com/office/powerpoint/2010/main" val="9933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" y="0"/>
            <a:ext cx="9631680" cy="541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790950"/>
            <a:ext cx="5257800" cy="1145381"/>
          </a:xfrm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r>
              <a:rPr lang="sv-S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Destruction/dynamic terrain</a:t>
            </a:r>
          </a:p>
          <a:p>
            <a:pPr lvl="1"/>
            <a:r>
              <a:rPr lang="sv-S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Destruction depth map</a:t>
            </a:r>
          </a:p>
          <a:p>
            <a:pPr lvl="2"/>
            <a:r>
              <a:rPr lang="sv-S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 crater depth around ie static models</a:t>
            </a:r>
          </a:p>
          <a:p>
            <a:pPr lvl="1"/>
            <a:r>
              <a:rPr lang="sv-S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material map</a:t>
            </a:r>
          </a:p>
          <a:p>
            <a:pPr lvl="2"/>
            <a:r>
              <a:rPr lang="sv-S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 surface effects, audio, crater depth and width</a:t>
            </a:r>
          </a:p>
        </p:txBody>
      </p:sp>
    </p:spTree>
    <p:extLst>
      <p:ext uri="{BB962C8B-B14F-4D97-AF65-F5344CB8AC3E}">
        <p14:creationId xmlns:p14="http://schemas.microsoft.com/office/powerpoint/2010/main" val="25254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Frostbite_Template">
  <a:themeElements>
    <a:clrScheme name="Frostbi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Frostbite_Template_for_GDC</Template>
  <TotalTime>21615</TotalTime>
  <Words>2713</Words>
  <Application>Microsoft Office PowerPoint</Application>
  <PresentationFormat>On-screen Show (16:9)</PresentationFormat>
  <Paragraphs>573</Paragraphs>
  <Slides>69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Frostbite_Template</vt:lpstr>
      <vt:lpstr>Terrain in Battlefield 3:  A modern, complete and scalable system  Mattias Widmark Software Engineer, EA Digital Illusions (DICE), Stockholm</vt:lpstr>
      <vt:lpstr>Overview</vt:lpstr>
      <vt:lpstr>But first...</vt:lpstr>
      <vt:lpstr>PowerPoint Presentation</vt:lpstr>
      <vt:lpstr>PowerPoint Presentation</vt:lpstr>
      <vt:lpstr>PowerPoint Presentation</vt:lpstr>
      <vt:lpstr>PowerPoint Presentation</vt:lpstr>
      <vt:lpstr>§</vt:lpstr>
      <vt:lpstr>PowerPoint Presentation</vt:lpstr>
      <vt:lpstr>PowerPoint Presentation</vt:lpstr>
      <vt:lpstr>Terrain raster resources</vt:lpstr>
      <vt:lpstr>Overview</vt:lpstr>
      <vt:lpstr>Scalability</vt:lpstr>
      <vt:lpstr>Quadtree node payload</vt:lpstr>
      <vt:lpstr>Nodes with and without payload</vt:lpstr>
      <vt:lpstr>LOD payload</vt:lpstr>
      <vt:lpstr>View-dependent payload usage</vt:lpstr>
      <vt:lpstr>Motivation for LOD payloads</vt:lpstr>
      <vt:lpstr>Generation of raster LOD payload</vt:lpstr>
      <vt:lpstr>Terrain decoration payloads</vt:lpstr>
      <vt:lpstr>Terrain decoration LOD payloads</vt:lpstr>
      <vt:lpstr>PowerPoint Presentation</vt:lpstr>
      <vt:lpstr>Overview</vt:lpstr>
      <vt:lpstr>Real time editing in FrostEd</vt:lpstr>
      <vt:lpstr>External tools</vt:lpstr>
      <vt:lpstr>Workflow issues</vt:lpstr>
      <vt:lpstr>Overview</vt:lpstr>
      <vt:lpstr>Efficient on CPU</vt:lpstr>
      <vt:lpstr>Efficient on GPU</vt:lpstr>
      <vt:lpstr>Overview</vt:lpstr>
      <vt:lpstr>GPU optimization: Procedural virtual texturing</vt:lpstr>
      <vt:lpstr>Virtual texture key values</vt:lpstr>
      <vt:lpstr>Indirection texture format</vt:lpstr>
      <vt:lpstr>The ”Teratexture”</vt:lpstr>
      <vt:lpstr>Clipmap indirection</vt:lpstr>
      <vt:lpstr>Tile compositing</vt:lpstr>
      <vt:lpstr>Virtual texture issues</vt:lpstr>
      <vt:lpstr>Virtual texture issues</vt:lpstr>
      <vt:lpstr>Virtual texture issues</vt:lpstr>
      <vt:lpstr>Overview</vt:lpstr>
      <vt:lpstr>Data streaming</vt:lpstr>
      <vt:lpstr>Streaming basics</vt:lpstr>
      <vt:lpstr>Streaming modes</vt:lpstr>
      <vt:lpstr>PowerPoint Presentation</vt:lpstr>
      <vt:lpstr>Resident set size: Powerful blurriness</vt:lpstr>
      <vt:lpstr>Blurriness</vt:lpstr>
      <vt:lpstr>Blurriness: Implementation by pipeline trick</vt:lpstr>
      <vt:lpstr>BF3 blurriness use case</vt:lpstr>
      <vt:lpstr>PowerPoint Presentation</vt:lpstr>
      <vt:lpstr>Reducing disc seeks</vt:lpstr>
      <vt:lpstr>Reducing disc seeks</vt:lpstr>
      <vt:lpstr>Improving throughput</vt:lpstr>
      <vt:lpstr>Improving throughput</vt:lpstr>
      <vt:lpstr>Latency under the rug</vt:lpstr>
      <vt:lpstr>Overview</vt:lpstr>
      <vt:lpstr>Global prioritization</vt:lpstr>
      <vt:lpstr>Priority depends on distance and size</vt:lpstr>
      <vt:lpstr>Priority modified by culling, updates and speed</vt:lpstr>
      <vt:lpstr>Prioritized update algorithm</vt:lpstr>
      <vt:lpstr>Prioritized update cost</vt:lpstr>
      <vt:lpstr>Overview</vt:lpstr>
      <vt:lpstr>Mesh</vt:lpstr>
      <vt:lpstr>Mesh stitching</vt:lpstr>
      <vt:lpstr>DX11 tessellation</vt:lpstr>
      <vt:lpstr>PowerPoint Presentation</vt:lpstr>
      <vt:lpstr>Overview</vt:lpstr>
      <vt:lpstr>Conclusions</vt:lpstr>
      <vt:lpstr>Special thanks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Widmark, Mattias</dc:creator>
  <cp:lastModifiedBy>Widmark, Mattias</cp:lastModifiedBy>
  <cp:revision>316</cp:revision>
  <dcterms:created xsi:type="dcterms:W3CDTF">2006-08-16T00:00:00Z</dcterms:created>
  <dcterms:modified xsi:type="dcterms:W3CDTF">2012-03-12T09:52:14Z</dcterms:modified>
</cp:coreProperties>
</file>